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7" r:id="rId2"/>
    <p:sldId id="256" r:id="rId3"/>
    <p:sldId id="258" r:id="rId4"/>
    <p:sldId id="259" r:id="rId5"/>
    <p:sldId id="266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5"/>
    <p:restoredTop sz="94685"/>
  </p:normalViewPr>
  <p:slideViewPr>
    <p:cSldViewPr snapToGrid="0" snapToObjects="1">
      <p:cViewPr varScale="1">
        <p:scale>
          <a:sx n="95" d="100"/>
          <a:sy n="95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B6BB1-3BE3-9E4F-BC97-6D5DC5F2849E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B4221-FC6C-1F4F-8A74-8305A5E0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90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0A846C3C-5A51-BA43-8AEC-6906B25ED856}" type="slidenum">
              <a:rPr lang="en-US" altLang="x-none" sz="1200"/>
              <a:pPr/>
              <a:t>1</a:t>
            </a:fld>
            <a:endParaRPr lang="en-US" altLang="x-none" sz="12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6155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1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6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45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53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93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12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25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03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94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5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1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BCEFD-5D97-0A46-B4B1-3032E05BD52B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39059-A6F4-B143-952D-08A8C0E6B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62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92087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 smtClean="0">
                <a:ea typeface="ＭＳ Ｐゴシック" charset="-128"/>
              </a:rPr>
              <a:t>Chapter </a:t>
            </a:r>
            <a:r>
              <a:rPr lang="en-US" altLang="x-none" dirty="0" smtClean="0">
                <a:ea typeface="ＭＳ Ｐゴシック" charset="-128"/>
              </a:rPr>
              <a:t>5</a:t>
            </a:r>
            <a:r>
              <a:rPr lang="en-US" altLang="x-none" dirty="0" smtClean="0">
                <a:ea typeface="ＭＳ Ｐゴシック" charset="-128"/>
              </a:rPr>
              <a:t/>
            </a:r>
            <a:br>
              <a:rPr lang="en-US" altLang="x-none" dirty="0" smtClean="0">
                <a:ea typeface="ＭＳ Ｐゴシック" charset="-128"/>
              </a:rPr>
            </a:br>
            <a:r>
              <a:rPr lang="en-US" altLang="x-none" dirty="0" smtClean="0">
                <a:ea typeface="ＭＳ Ｐゴシック" charset="-128"/>
              </a:rPr>
              <a:t>Stimulus Relations in Pavlovian Conditioning</a:t>
            </a:r>
            <a:endParaRPr lang="en-US" altLang="x-none" dirty="0">
              <a:ea typeface="ＭＳ Ｐゴシック" charset="-12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31255" y="2732083"/>
            <a:ext cx="96280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Temporal Relation Between CS and US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Signal Relation Between CS and US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Higher-Order Relations in Pavlovian Conditioning: Conditioned Inhibition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Higher-Order Relations in Pavlovian Conditioning: Conditioned Facilitation	</a:t>
            </a:r>
            <a:endParaRPr lang="en-US" sz="2800" dirty="0">
              <a:effectLst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13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025" y="443753"/>
            <a:ext cx="8607286" cy="582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62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88" y="743442"/>
            <a:ext cx="7368988" cy="526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5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270" y="551329"/>
            <a:ext cx="8044350" cy="582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13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365" y="583243"/>
            <a:ext cx="6844553" cy="533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648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096" y="847165"/>
            <a:ext cx="10044374" cy="508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09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673" y="1788459"/>
            <a:ext cx="8601258" cy="326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89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635" y="434046"/>
            <a:ext cx="7412758" cy="559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307" y="1492623"/>
            <a:ext cx="8832107" cy="367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45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459" y="1506071"/>
            <a:ext cx="9295123" cy="348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15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31</Words>
  <Application>Microsoft Macintosh PowerPoint</Application>
  <PresentationFormat>Widescreen</PresentationFormat>
  <Paragraphs>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 Light</vt:lpstr>
      <vt:lpstr>ＭＳ Ｐゴシック</vt:lpstr>
      <vt:lpstr>Arial</vt:lpstr>
      <vt:lpstr>Calibri</vt:lpstr>
      <vt:lpstr>Times</vt:lpstr>
      <vt:lpstr>Times New Roman</vt:lpstr>
      <vt:lpstr>Office Theme</vt:lpstr>
      <vt:lpstr>Chapter 5 Stimulus Relations in Pavlovian Conditioning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Pavlovian Conditioning: Basic Concepts</dc:title>
  <dc:creator>Domjan, Michael P</dc:creator>
  <cp:lastModifiedBy>Domjan, Michael P</cp:lastModifiedBy>
  <cp:revision>6</cp:revision>
  <dcterms:created xsi:type="dcterms:W3CDTF">2017-09-22T14:57:06Z</dcterms:created>
  <dcterms:modified xsi:type="dcterms:W3CDTF">2017-09-22T19:23:06Z</dcterms:modified>
</cp:coreProperties>
</file>