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64" r:id="rId2"/>
    <p:sldId id="268" r:id="rId3"/>
    <p:sldId id="256" r:id="rId4"/>
    <p:sldId id="257" r:id="rId5"/>
    <p:sldId id="266" r:id="rId6"/>
    <p:sldId id="258" r:id="rId7"/>
    <p:sldId id="259" r:id="rId8"/>
    <p:sldId id="260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5"/>
    <p:restoredTop sz="94685"/>
  </p:normalViewPr>
  <p:slideViewPr>
    <p:cSldViewPr snapToGrid="0" snapToObjects="1">
      <p:cViewPr varScale="1">
        <p:scale>
          <a:sx n="95" d="100"/>
          <a:sy n="95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0FFAA-73F3-0347-BEA8-E6D6B19AA4E3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05CBB-FC53-0F44-A42D-90BBE334D5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95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fld id="{0A846C3C-5A51-BA43-8AEC-6906B25ED856}" type="slidenum">
              <a:rPr lang="en-US" altLang="x-none" sz="1200"/>
              <a:pPr/>
              <a:t>1</a:t>
            </a:fld>
            <a:endParaRPr lang="en-US" altLang="x-none" sz="12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>
              <a:latin typeface="Times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0206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6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82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10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10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5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812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37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953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87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3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1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BD053-109C-3645-9FD3-BF8427F3741F}" type="datetimeFigureOut">
              <a:rPr lang="en-US" smtClean="0"/>
              <a:t>9/22/17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8D9CE-0E68-4548-84EE-3194B0DB54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40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920875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>
                <a:ea typeface="ＭＳ Ｐゴシック" charset="-128"/>
              </a:rPr>
              <a:t>4</a:t>
            </a:r>
            <a:r>
              <a:rPr lang="en-US" altLang="x-none" dirty="0" smtClean="0">
                <a:ea typeface="ＭＳ Ｐゴシック" charset="-128"/>
              </a:rPr>
              <a:t/>
            </a:r>
            <a:br>
              <a:rPr lang="en-US" altLang="x-none" dirty="0" smtClean="0">
                <a:ea typeface="ＭＳ Ｐゴシック" charset="-128"/>
              </a:rPr>
            </a:br>
            <a:r>
              <a:rPr lang="en-US" altLang="x-none" dirty="0" smtClean="0">
                <a:ea typeface="ＭＳ Ｐゴシック" charset="-128"/>
              </a:rPr>
              <a:t>Pavlovian Conditioning: Basic Concepts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34553" y="2494075"/>
            <a:ext cx="808616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400" dirty="0" smtClean="0">
                <a:effectLst/>
                <a:ea typeface="Calibri" charset="0"/>
                <a:cs typeface="Times New Roman" charset="0"/>
              </a:rPr>
              <a:t>Pa</a:t>
            </a: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vlov’s Proverbial Bell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Contemporary Conditioning Situations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The </a:t>
            </a: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Nature of the Conditioned Response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Conditioned Modifications of the Unconditioned Response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Stimulus Factors in Conditioning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The </a:t>
            </a: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control Problem in Pavlovian Conditioning	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Prevalence of Pavlovian Conditioning</a:t>
            </a:r>
            <a:endParaRPr lang="en-US" sz="2800" dirty="0">
              <a:effectLst/>
              <a:ea typeface="Calibri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41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Basic Terminology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2255" y="2242482"/>
            <a:ext cx="7068671" cy="2813610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Unconditioned Stimulus or US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Unconditioned Response or UR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Conditioned Stimulus or CS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Conditioned Response or CR</a:t>
            </a:r>
          </a:p>
        </p:txBody>
      </p:sp>
    </p:spTree>
    <p:extLst>
      <p:ext uri="{BB962C8B-B14F-4D97-AF65-F5344CB8AC3E}">
        <p14:creationId xmlns:p14="http://schemas.microsoft.com/office/powerpoint/2010/main" val="133238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165" y="391382"/>
            <a:ext cx="8054788" cy="614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62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201" y="403411"/>
            <a:ext cx="8143751" cy="587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145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81000"/>
            <a:ext cx="7772400" cy="16002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Measures of Conditioning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0737" y="2514600"/>
            <a:ext cx="6656294" cy="3581400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Magnitude of the CR to the CS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Latency of the CR to the CS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CS alone test trial procedure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Modifications of responding to the US</a:t>
            </a:r>
          </a:p>
          <a:p>
            <a:pPr lvl="1" eaLnBrk="1" hangingPunct="1"/>
            <a:r>
              <a:rPr lang="en-US" altLang="x-none" dirty="0"/>
              <a:t>Presence of the CS modifies the UR</a:t>
            </a:r>
          </a:p>
        </p:txBody>
      </p:sp>
    </p:spTree>
    <p:extLst>
      <p:ext uri="{BB962C8B-B14F-4D97-AF65-F5344CB8AC3E}">
        <p14:creationId xmlns:p14="http://schemas.microsoft.com/office/powerpoint/2010/main" val="1532228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145" y="877053"/>
            <a:ext cx="9594715" cy="442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8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014" y="739587"/>
            <a:ext cx="8976964" cy="512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83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151" y="766481"/>
            <a:ext cx="8425211" cy="472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602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1479174" y="381000"/>
            <a:ext cx="8987118" cy="1524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altLang="x-none" dirty="0" smtClean="0">
                <a:ea typeface="ＭＳ Ｐゴシック" charset="-128"/>
              </a:rPr>
              <a:t>Prevalence </a:t>
            </a:r>
            <a:r>
              <a:rPr lang="en-US" altLang="x-none" dirty="0">
                <a:ea typeface="ＭＳ Ｐゴシック" charset="-128"/>
              </a:rPr>
              <a:t>of </a:t>
            </a:r>
            <a:r>
              <a:rPr lang="en-US" altLang="x-none" dirty="0" smtClean="0">
                <a:ea typeface="ＭＳ Ｐゴシック" charset="-128"/>
              </a:rPr>
              <a:t>Classical Conditioning</a:t>
            </a:r>
            <a:endParaRPr lang="en-US" altLang="x-none" dirty="0">
              <a:ea typeface="ＭＳ Ｐゴシック" charset="-128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794" y="2202141"/>
            <a:ext cx="6840071" cy="3674224"/>
          </a:xfrm>
        </p:spPr>
        <p:txBody>
          <a:bodyPr>
            <a:normAutofit/>
          </a:bodyPr>
          <a:lstStyle/>
          <a:p>
            <a:r>
              <a:rPr lang="en-US" altLang="x-none" dirty="0" smtClean="0">
                <a:ea typeface="ＭＳ Ｐゴシック" charset="-128"/>
              </a:rPr>
              <a:t>Digestive secretions</a:t>
            </a:r>
            <a:endParaRPr lang="en-US" altLang="x-none" dirty="0">
              <a:ea typeface="ＭＳ Ｐゴシック" charset="-128"/>
            </a:endParaRPr>
          </a:p>
          <a:p>
            <a:r>
              <a:rPr lang="en-US" altLang="x-none" dirty="0" smtClean="0">
                <a:ea typeface="ＭＳ Ｐゴシック" charset="-128"/>
              </a:rPr>
              <a:t>Human causal judgments</a:t>
            </a:r>
          </a:p>
          <a:p>
            <a:r>
              <a:rPr lang="en-US" altLang="x-none" dirty="0" smtClean="0">
                <a:ea typeface="ＭＳ Ｐゴシック" charset="-128"/>
              </a:rPr>
              <a:t>Fear and defensive </a:t>
            </a:r>
            <a:r>
              <a:rPr lang="en-US" altLang="x-none" dirty="0">
                <a:ea typeface="ＭＳ Ｐゴシック" charset="-128"/>
              </a:rPr>
              <a:t>behavior</a:t>
            </a:r>
          </a:p>
          <a:p>
            <a:r>
              <a:rPr lang="en-US" altLang="x-none" dirty="0">
                <a:ea typeface="ＭＳ Ｐゴシック" charset="-128"/>
              </a:rPr>
              <a:t>Drug </a:t>
            </a:r>
            <a:r>
              <a:rPr lang="en-US" altLang="x-none" dirty="0" smtClean="0">
                <a:ea typeface="ＭＳ Ｐゴシック" charset="-128"/>
              </a:rPr>
              <a:t>conditioning</a:t>
            </a:r>
          </a:p>
          <a:p>
            <a:r>
              <a:rPr lang="en-US" altLang="x-none" dirty="0" smtClean="0">
                <a:ea typeface="ＭＳ Ｐゴシック" charset="-128"/>
              </a:rPr>
              <a:t>Infant suckling and maternal behavior</a:t>
            </a:r>
            <a:endParaRPr lang="en-US" altLang="x-none" dirty="0">
              <a:ea typeface="ＭＳ Ｐゴシック" charset="-128"/>
            </a:endParaRPr>
          </a:p>
          <a:p>
            <a:r>
              <a:rPr lang="en-US" altLang="x-none" dirty="0" smtClean="0">
                <a:ea typeface="ＭＳ Ｐゴシック" charset="-128"/>
              </a:rPr>
              <a:t>Sexual behavior</a:t>
            </a:r>
            <a:endParaRPr lang="en-US" altLang="x-none" dirty="0">
              <a:ea typeface="ＭＳ Ｐゴシック" charset="-128"/>
            </a:endParaRPr>
          </a:p>
          <a:p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4223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106</Words>
  <Application>Microsoft Macintosh PowerPoint</Application>
  <PresentationFormat>Widescreen</PresentationFormat>
  <Paragraphs>27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 Light</vt:lpstr>
      <vt:lpstr>ＭＳ Ｐゴシック</vt:lpstr>
      <vt:lpstr>Arial</vt:lpstr>
      <vt:lpstr>Calibri</vt:lpstr>
      <vt:lpstr>Times</vt:lpstr>
      <vt:lpstr>Times New Roman</vt:lpstr>
      <vt:lpstr>Office Theme</vt:lpstr>
      <vt:lpstr>Chapter 4 Pavlovian Conditioning: Basic Concepts</vt:lpstr>
      <vt:lpstr>Basic Terminology</vt:lpstr>
      <vt:lpstr>PowerPoint Presentation</vt:lpstr>
      <vt:lpstr>PowerPoint Presentation</vt:lpstr>
      <vt:lpstr>Measures of Conditioning</vt:lpstr>
      <vt:lpstr>PowerPoint Presentation</vt:lpstr>
      <vt:lpstr>PowerPoint Presentation</vt:lpstr>
      <vt:lpstr>PowerPoint Presentation</vt:lpstr>
      <vt:lpstr>Prevalence of Classical Conditioning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5</cp:revision>
  <dcterms:created xsi:type="dcterms:W3CDTF">2017-09-22T14:32:50Z</dcterms:created>
  <dcterms:modified xsi:type="dcterms:W3CDTF">2017-09-22T15:02:39Z</dcterms:modified>
</cp:coreProperties>
</file>