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61" r:id="rId3"/>
    <p:sldId id="256" r:id="rId4"/>
    <p:sldId id="258" r:id="rId5"/>
    <p:sldId id="259" r:id="rId6"/>
    <p:sldId id="260" r:id="rId7"/>
    <p:sldId id="267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8FE43-A716-2C41-80FF-97C25E6D810A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BE9E4-73B8-A745-B5B0-1885C8C01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9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0A846C3C-5A51-BA43-8AEC-6906B25ED856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7501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58D8FD72-AD79-5545-9602-619A1CBE79D2}" type="slidenum">
              <a:rPr lang="en-US" altLang="x-none" sz="1200"/>
              <a:pPr/>
              <a:t>7</a:t>
            </a:fld>
            <a:endParaRPr lang="en-US" altLang="x-none" sz="1200"/>
          </a:p>
        </p:txBody>
      </p:sp>
      <p:sp>
        <p:nvSpPr>
          <p:cNvPr id="84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7811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26D79B46-3E83-6A49-A35F-66978EEADB06}" type="slidenum">
              <a:rPr lang="en-US" altLang="x-none" sz="1200"/>
              <a:pPr/>
              <a:t>8</a:t>
            </a:fld>
            <a:endParaRPr lang="en-US" altLang="x-none" sz="1200"/>
          </a:p>
        </p:txBody>
      </p:sp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778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9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6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5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2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0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4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4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8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6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34020-72EB-E64A-BA02-E01B01F28A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50669-C98D-3741-86F2-3CC3BBC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5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9208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3</a:t>
            </a:r>
            <a:r>
              <a:rPr lang="en-US" altLang="x-none" dirty="0" smtClean="0">
                <a:ea typeface="ＭＳ Ｐゴシック" charset="-128"/>
              </a:rPr>
              <a:t/>
            </a:r>
            <a:br>
              <a:rPr lang="en-US" altLang="x-none" dirty="0" smtClean="0">
                <a:ea typeface="ＭＳ Ｐゴシック" charset="-128"/>
              </a:rPr>
            </a:br>
            <a:r>
              <a:rPr lang="en-US" altLang="x-none" dirty="0" smtClean="0">
                <a:ea typeface="ＭＳ Ｐゴシック" charset="-128"/>
              </a:rPr>
              <a:t>Habituation and Sensitization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86753" y="2830195"/>
            <a:ext cx="90364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Effects of Repeated Presentation of an Eliciting Stimulus</a:t>
            </a:r>
          </a:p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	Characteristics of habituation effects</a:t>
            </a:r>
          </a:p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	Characteristics of sensitization effects</a:t>
            </a:r>
          </a:p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Dual-Process Theory of Habituation and Sensitization</a:t>
            </a:r>
          </a:p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	The S-R system and the state system</a:t>
            </a:r>
          </a:p>
          <a:p>
            <a:r>
              <a:rPr lang="en-US" sz="2800" dirty="0" smtClean="0">
                <a:effectLst/>
                <a:ea typeface="Calibri" charset="0"/>
                <a:cs typeface="Times New Roman" charset="0"/>
              </a:rPr>
              <a:t>	Implications of the dual-process theory</a:t>
            </a:r>
            <a:endParaRPr lang="en-US" sz="28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79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106" y="435677"/>
            <a:ext cx="7422776" cy="579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7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753" y="-19753"/>
            <a:ext cx="6642847" cy="68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941" y="420899"/>
            <a:ext cx="5465114" cy="5757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525" y="4021038"/>
            <a:ext cx="5079076" cy="20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8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256" y="349623"/>
            <a:ext cx="8175272" cy="57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6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29" y="170116"/>
            <a:ext cx="7772400" cy="642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37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533400"/>
            <a:ext cx="7772400" cy="13716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Characteristics of Habituation and Sensitization</a:t>
            </a:r>
          </a:p>
        </p:txBody>
      </p:sp>
      <p:sp>
        <p:nvSpPr>
          <p:cNvPr id="839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74574" y="2200835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Function of repeated trials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Function of stimulus intensity or complexity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Habituation: Stimulus specific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Sensitization: Not stimulus specific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Dishabituation: Not stimulus specific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Habituation dissipates with rest, resulting in spontaneous recovery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Sensitization also dissipates with rest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2400" dirty="0">
                <a:ea typeface="ＭＳ Ｐゴシック" charset="-128"/>
              </a:rPr>
              <a:t>Short-term vs. long-term habituation</a:t>
            </a:r>
          </a:p>
          <a:p>
            <a:pPr eaLnBrk="1" hangingPunct="1">
              <a:lnSpc>
                <a:spcPct val="90000"/>
              </a:lnSpc>
            </a:pPr>
            <a:endParaRPr lang="en-US" altLang="x-none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251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Dual-Process Theory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0891" y="1960095"/>
            <a:ext cx="9435353" cy="4351338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S-R System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Shortest neural path from sensory input to response output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Site of underlying habituation process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State System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All other neural influences on S-R pathway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Site of underlying sensitization process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Additivity of habituation &amp; sensitization processes</a:t>
            </a:r>
          </a:p>
          <a:p>
            <a:pPr lvl="1" eaLnBrk="1" hangingPunct="1"/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0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445" y="508432"/>
            <a:ext cx="7436046" cy="570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08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99</Words>
  <Application>Microsoft Macintosh PowerPoint</Application>
  <PresentationFormat>Widescreen</PresentationFormat>
  <Paragraphs>27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 Light</vt:lpstr>
      <vt:lpstr>ＭＳ Ｐゴシック</vt:lpstr>
      <vt:lpstr>Arial</vt:lpstr>
      <vt:lpstr>Calibri</vt:lpstr>
      <vt:lpstr>Times</vt:lpstr>
      <vt:lpstr>Times New Roman</vt:lpstr>
      <vt:lpstr>Office Theme</vt:lpstr>
      <vt:lpstr>Chapter 3 Habituation and Sensitization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Habituation and Sensitization</vt:lpstr>
      <vt:lpstr>Dual-Process Theory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3</cp:revision>
  <dcterms:created xsi:type="dcterms:W3CDTF">2017-09-22T14:11:59Z</dcterms:created>
  <dcterms:modified xsi:type="dcterms:W3CDTF">2017-09-22T14:32:37Z</dcterms:modified>
</cp:coreProperties>
</file>