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71" r:id="rId3"/>
    <p:sldId id="256" r:id="rId4"/>
    <p:sldId id="269" r:id="rId5"/>
    <p:sldId id="258" r:id="rId6"/>
    <p:sldId id="274" r:id="rId7"/>
    <p:sldId id="259" r:id="rId8"/>
    <p:sldId id="260" r:id="rId9"/>
    <p:sldId id="261" r:id="rId10"/>
    <p:sldId id="262" r:id="rId11"/>
    <p:sldId id="263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/>
    <p:restoredTop sz="94685"/>
  </p:normalViewPr>
  <p:slideViewPr>
    <p:cSldViewPr snapToGrid="0" snapToObjects="1">
      <p:cViewPr varScale="1">
        <p:scale>
          <a:sx n="81" d="100"/>
          <a:sy n="81" d="100"/>
        </p:scale>
        <p:origin x="9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8D012-3BB7-7D48-BCF6-9DB9ED0AD1E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DEF28-C1EC-9C49-B4F5-4DC6046024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2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2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4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32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7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2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5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24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0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24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04CA5-C1F7-6F41-B665-608EB83B6861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227FC-86FA-0444-A98D-D0F6B86A0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551330"/>
            <a:ext cx="10484224" cy="1828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>
                <a:ea typeface="ＭＳ Ｐゴシック" charset="-128"/>
              </a:rPr>
              <a:t>Chapter 14</a:t>
            </a:r>
          </a:p>
          <a:p>
            <a:r>
              <a:rPr lang="en-US" dirty="0"/>
              <a:t> Memory Mechanisms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70729" y="2892095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>
                <a:effectLst/>
                <a:ea typeface="Calibri" charset="0"/>
                <a:cs typeface="Times New Roman" charset="0"/>
              </a:rPr>
              <a:t>Stages of Information Processing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effectLst/>
                <a:ea typeface="Calibri" charset="0"/>
                <a:cs typeface="Times New Roman" charset="0"/>
              </a:rPr>
              <a:t>The Matching-to-Sample Procedure 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effectLst/>
                <a:ea typeface="Calibri" charset="0"/>
                <a:cs typeface="Times New Roman" charset="0"/>
              </a:rPr>
              <a:t>Types of Memory 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effectLst/>
                <a:ea typeface="Calibri" charset="0"/>
                <a:cs typeface="Times New Roman" charset="0"/>
              </a:rPr>
              <a:t>Sources of Memory Failure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>
                <a:effectLst/>
                <a:ea typeface="Calibri" charset="0"/>
                <a:cs typeface="Times New Roman" charset="0"/>
              </a:rPr>
              <a:t>Consolidation, Reconsolidation, and Memory </a:t>
            </a:r>
            <a:r>
              <a:rPr lang="en-US" sz="2800" dirty="0">
                <a:ea typeface="Calibri" charset="0"/>
                <a:cs typeface="Times New Roman" charset="0"/>
              </a:rPr>
              <a:t>U</a:t>
            </a:r>
            <a:r>
              <a:rPr lang="en-US" sz="2800" dirty="0">
                <a:effectLst/>
                <a:ea typeface="Calibri" charset="0"/>
                <a:cs typeface="Times New Roman" charset="0"/>
              </a:rPr>
              <a:t>pdating</a:t>
            </a:r>
          </a:p>
        </p:txBody>
      </p:sp>
    </p:spTree>
    <p:extLst>
      <p:ext uri="{BB962C8B-B14F-4D97-AF65-F5344CB8AC3E}">
        <p14:creationId xmlns:p14="http://schemas.microsoft.com/office/powerpoint/2010/main" val="129880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Stages of Information Processing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4648200" cy="243840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Acquisition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Retention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Retrieval</a:t>
            </a:r>
          </a:p>
        </p:txBody>
      </p:sp>
    </p:spTree>
    <p:extLst>
      <p:ext uri="{BB962C8B-B14F-4D97-AF65-F5344CB8AC3E}">
        <p14:creationId xmlns:p14="http://schemas.microsoft.com/office/powerpoint/2010/main" val="94614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85" y="1573306"/>
            <a:ext cx="10170788" cy="311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3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9624" y="371919"/>
            <a:ext cx="11564470" cy="10623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The Matching to Sample Procedure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4" y="2274048"/>
            <a:ext cx="7744013" cy="3925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577" y="2010596"/>
            <a:ext cx="5072531" cy="188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5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247" y="124161"/>
            <a:ext cx="8283388" cy="643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Types of Memory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2133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Declarative memory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Procedural memory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Reference memory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Working memory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Retrospective memory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Prospective memory</a:t>
            </a:r>
          </a:p>
        </p:txBody>
      </p:sp>
    </p:spTree>
    <p:extLst>
      <p:ext uri="{BB962C8B-B14F-4D97-AF65-F5344CB8AC3E}">
        <p14:creationId xmlns:p14="http://schemas.microsoft.com/office/powerpoint/2010/main" val="18893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047" y="580169"/>
            <a:ext cx="7315200" cy="584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5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402" y="1411941"/>
            <a:ext cx="9521227" cy="274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7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08" y="406521"/>
            <a:ext cx="5766921" cy="53727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596" y="5257798"/>
            <a:ext cx="5364271" cy="108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9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404" y="941293"/>
            <a:ext cx="8490511" cy="459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195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64" y="766481"/>
            <a:ext cx="10000130" cy="500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93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624" y="407894"/>
            <a:ext cx="9022976" cy="1143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en-US" sz="3600" dirty="0"/>
              <a:t>Consolidation and Reconsolidation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2286000" y="1752600"/>
            <a:ext cx="8001000" cy="4419600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The activation of a memory makes the memory malleable.</a:t>
            </a:r>
          </a:p>
          <a:p>
            <a:r>
              <a:rPr lang="en-US" altLang="x-none" dirty="0">
                <a:ea typeface="ＭＳ Ｐゴシック" charset="-128"/>
              </a:rPr>
              <a:t>Memory has to be reconsolidated to enable further storage and retrieval. </a:t>
            </a:r>
          </a:p>
          <a:p>
            <a:r>
              <a:rPr lang="en-US" altLang="x-none" dirty="0">
                <a:ea typeface="ＭＳ Ｐゴシック" charset="-128"/>
              </a:rPr>
              <a:t>This makes memories that have been retrieved several times subjects to substantial modification, leading to  </a:t>
            </a:r>
            <a:r>
              <a:rPr lang="en-US" altLang="x-none" i="1" dirty="0">
                <a:ea typeface="ＭＳ Ｐゴシック" charset="-128"/>
              </a:rPr>
              <a:t>false memories </a:t>
            </a:r>
          </a:p>
        </p:txBody>
      </p:sp>
    </p:spTree>
    <p:extLst>
      <p:ext uri="{BB962C8B-B14F-4D97-AF65-F5344CB8AC3E}">
        <p14:creationId xmlns:p14="http://schemas.microsoft.com/office/powerpoint/2010/main" val="346422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82</Words>
  <Application>Microsoft Office PowerPoint</Application>
  <PresentationFormat>Widescreen</PresentationFormat>
  <Paragraphs>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Times New Roman</vt:lpstr>
      <vt:lpstr>Office Theme</vt:lpstr>
      <vt:lpstr>PowerPoint Presentation</vt:lpstr>
      <vt:lpstr>Stages of Information Processing</vt:lpstr>
      <vt:lpstr>PowerPoint Presentation</vt:lpstr>
      <vt:lpstr>PowerPoint Presentation</vt:lpstr>
      <vt:lpstr>PowerPoint Presentation</vt:lpstr>
      <vt:lpstr>Types of Memory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Consolidation and Reconsolidation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Brace, Liz</cp:lastModifiedBy>
  <cp:revision>11</cp:revision>
  <dcterms:created xsi:type="dcterms:W3CDTF">2017-09-25T16:53:08Z</dcterms:created>
  <dcterms:modified xsi:type="dcterms:W3CDTF">2017-09-26T18:25:51Z</dcterms:modified>
</cp:coreProperties>
</file>