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6" r:id="rId2"/>
    <p:sldId id="270" r:id="rId3"/>
    <p:sldId id="256" r:id="rId4"/>
    <p:sldId id="257" r:id="rId5"/>
    <p:sldId id="258" r:id="rId6"/>
    <p:sldId id="259" r:id="rId7"/>
    <p:sldId id="268" r:id="rId8"/>
    <p:sldId id="27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5"/>
    <p:restoredTop sz="94685"/>
  </p:normalViewPr>
  <p:slideViewPr>
    <p:cSldViewPr snapToGrid="0" snapToObjects="1">
      <p:cViewPr varScale="1">
        <p:scale>
          <a:sx n="95" d="100"/>
          <a:sy n="95" d="100"/>
        </p:scale>
        <p:origin x="5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F3F00-B669-8B45-8B3E-31EC10D8F289}" type="datetimeFigureOut">
              <a:rPr lang="en-US" smtClean="0"/>
              <a:t>9/24/17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029B3-BC4C-204C-9332-F5442BC937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965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DFD-07B4-E64F-AB4B-57CE66335957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F786-D062-9C48-B7AC-917DD9718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DFD-07B4-E64F-AB4B-57CE66335957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F786-D062-9C48-B7AC-917DD9718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11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DFD-07B4-E64F-AB4B-57CE66335957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F786-D062-9C48-B7AC-917DD9718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445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DFD-07B4-E64F-AB4B-57CE66335957}" type="datetimeFigureOut">
              <a:rPr lang="en-US" smtClean="0"/>
              <a:t>9/24/17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F786-D062-9C48-B7AC-917DD9718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487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DFD-07B4-E64F-AB4B-57CE66335957}" type="datetimeFigureOut">
              <a:rPr lang="en-US" smtClean="0"/>
              <a:t>9/24/17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F786-D062-9C48-B7AC-917DD9718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40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DFD-07B4-E64F-AB4B-57CE66335957}" type="datetimeFigureOut">
              <a:rPr lang="en-US" smtClean="0"/>
              <a:t>9/24/17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F786-D062-9C48-B7AC-917DD9718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259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DFD-07B4-E64F-AB4B-57CE66335957}" type="datetimeFigureOut">
              <a:rPr lang="en-US" smtClean="0"/>
              <a:t>9/24/17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F786-D062-9C48-B7AC-917DD9718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611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DFD-07B4-E64F-AB4B-57CE66335957}" type="datetimeFigureOut">
              <a:rPr lang="en-US" smtClean="0"/>
              <a:t>9/24/17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F786-D062-9C48-B7AC-917DD9718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571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DFD-07B4-E64F-AB4B-57CE66335957}" type="datetimeFigureOut">
              <a:rPr lang="en-US" smtClean="0"/>
              <a:t>9/24/17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F786-D062-9C48-B7AC-917DD9718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81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DFD-07B4-E64F-AB4B-57CE66335957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F786-D062-9C48-B7AC-917DD9718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30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5DFD-07B4-E64F-AB4B-57CE66335957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F786-D062-9C48-B7AC-917DD9718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951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45DFD-07B4-E64F-AB4B-57CE66335957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6F786-D062-9C48-B7AC-917DD9718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299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57517" y="551329"/>
            <a:ext cx="10484224" cy="18422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x-none" dirty="0" smtClean="0">
                <a:ea typeface="ＭＳ Ｐゴシック" charset="-128"/>
              </a:rPr>
              <a:t>Chapter </a:t>
            </a:r>
            <a:r>
              <a:rPr lang="en-US" altLang="x-none" dirty="0" smtClean="0">
                <a:ea typeface="ＭＳ Ｐゴシック" charset="-128"/>
              </a:rPr>
              <a:t>11</a:t>
            </a:r>
            <a:endParaRPr lang="en-US" altLang="x-none" dirty="0" smtClean="0">
              <a:ea typeface="ＭＳ Ｐゴシック" charset="-128"/>
            </a:endParaRPr>
          </a:p>
          <a:p>
            <a:r>
              <a:rPr lang="en-US" dirty="0" smtClean="0"/>
              <a:t> </a:t>
            </a:r>
            <a:r>
              <a:rPr lang="en-US" dirty="0" smtClean="0"/>
              <a:t>Punishment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15989" y="2992975"/>
            <a:ext cx="799203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latin typeface="Times" charset="0"/>
                <a:ea typeface="Calibri" charset="0"/>
                <a:cs typeface="Times New Roman" charset="0"/>
              </a:rPr>
              <a:t>Effective and ineffective </a:t>
            </a:r>
            <a:r>
              <a:rPr lang="en-US" sz="2800" dirty="0">
                <a:latin typeface="Times" charset="0"/>
                <a:ea typeface="Calibri" charset="0"/>
                <a:cs typeface="Times New Roman" charset="0"/>
              </a:rPr>
              <a:t>p</a:t>
            </a:r>
            <a:r>
              <a:rPr lang="en-US" sz="2800" dirty="0" smtClean="0">
                <a:effectLst/>
                <a:latin typeface="Times" charset="0"/>
                <a:ea typeface="Calibri" charset="0"/>
                <a:cs typeface="Times New Roman" charset="0"/>
              </a:rPr>
              <a:t>unishment</a:t>
            </a:r>
            <a:endParaRPr lang="en-US" sz="2800" dirty="0" smtClean="0">
              <a:effectLst/>
              <a:latin typeface="Calibri" charset="0"/>
              <a:ea typeface="Calibri" charset="0"/>
              <a:cs typeface="Times New Roman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latin typeface="Times" charset="0"/>
                <a:ea typeface="Calibri" charset="0"/>
                <a:cs typeface="Times New Roman" charset="0"/>
              </a:rPr>
              <a:t>Research evidence on punishment</a:t>
            </a:r>
            <a:endParaRPr lang="en-US" sz="2800" dirty="0" smtClean="0">
              <a:effectLst/>
              <a:latin typeface="Calibri" charset="0"/>
              <a:ea typeface="Calibri" charset="0"/>
              <a:cs typeface="Times New Roman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latin typeface="Times" charset="0"/>
                <a:ea typeface="Calibri" charset="0"/>
                <a:cs typeface="Times New Roman" charset="0"/>
              </a:rPr>
              <a:t>Can and should </a:t>
            </a:r>
            <a:r>
              <a:rPr lang="en-US" sz="2800" dirty="0" smtClean="0">
                <a:latin typeface="Times" charset="0"/>
                <a:ea typeface="Calibri" charset="0"/>
                <a:cs typeface="Times New Roman" charset="0"/>
              </a:rPr>
              <a:t>w</a:t>
            </a:r>
            <a:r>
              <a:rPr lang="en-US" sz="2800" dirty="0" smtClean="0">
                <a:effectLst/>
                <a:latin typeface="Times" charset="0"/>
                <a:ea typeface="Calibri" charset="0"/>
                <a:cs typeface="Times New Roman" charset="0"/>
              </a:rPr>
              <a:t>e create a society free of punishment?</a:t>
            </a:r>
            <a:endParaRPr lang="en-US" sz="2800" dirty="0" smtClean="0">
              <a:effectLst/>
              <a:latin typeface="Calibri" charset="0"/>
              <a:ea typeface="Calibri" charset="0"/>
              <a:cs typeface="Times New Roman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latin typeface="Times" charset="0"/>
                <a:ea typeface="Calibri" charset="0"/>
                <a:cs typeface="Times New Roman" charset="0"/>
              </a:rPr>
              <a:t>Alternatives to abusive </a:t>
            </a:r>
            <a:r>
              <a:rPr lang="en-US" sz="2800" dirty="0">
                <a:latin typeface="Times" charset="0"/>
                <a:ea typeface="Calibri" charset="0"/>
                <a:cs typeface="Times New Roman" charset="0"/>
              </a:rPr>
              <a:t>p</a:t>
            </a:r>
            <a:r>
              <a:rPr lang="en-US" sz="2800" dirty="0" smtClean="0">
                <a:effectLst/>
                <a:latin typeface="Times" charset="0"/>
                <a:ea typeface="Calibri" charset="0"/>
                <a:cs typeface="Times New Roman" charset="0"/>
              </a:rPr>
              <a:t>unishment</a:t>
            </a:r>
            <a:endParaRPr lang="en-US" sz="2800" dirty="0" smtClean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233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609600"/>
            <a:ext cx="7772400" cy="1143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Punishment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5600" y="2438400"/>
            <a:ext cx="5939118" cy="1851212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dirty="0" smtClean="0">
                <a:cs typeface="+mn-cs"/>
              </a:rPr>
              <a:t>Thorndike: Not effective.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>
                <a:cs typeface="+mn-cs"/>
              </a:rPr>
              <a:t>Skinner: Not effective, undesirable.</a:t>
            </a:r>
          </a:p>
          <a:p>
            <a:pPr eaLnBrk="1" hangingPunct="1">
              <a:buFontTx/>
              <a:buNone/>
              <a:defRPr/>
            </a:pPr>
            <a:r>
              <a:rPr lang="en-US" dirty="0" err="1" smtClean="0">
                <a:cs typeface="+mn-cs"/>
              </a:rPr>
              <a:t>Azrin</a:t>
            </a:r>
            <a:r>
              <a:rPr lang="en-US" dirty="0" smtClean="0">
                <a:cs typeface="+mn-cs"/>
              </a:rPr>
              <a:t>: Works fine, if applied properly.</a:t>
            </a:r>
          </a:p>
        </p:txBody>
      </p:sp>
    </p:spTree>
    <p:extLst>
      <p:ext uri="{BB962C8B-B14F-4D97-AF65-F5344CB8AC3E}">
        <p14:creationId xmlns:p14="http://schemas.microsoft.com/office/powerpoint/2010/main" val="1699570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124" y="1425387"/>
            <a:ext cx="9897884" cy="330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246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2713" y="806823"/>
            <a:ext cx="7490193" cy="519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85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905240"/>
            <a:ext cx="7516906" cy="497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021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823" y="1371600"/>
            <a:ext cx="9191881" cy="408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117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83343" y="539936"/>
            <a:ext cx="9565341" cy="1325563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en-US" sz="3600" dirty="0"/>
              <a:t>Other Factors that Determine the </a:t>
            </a:r>
            <a:br>
              <a:rPr lang="en-US" sz="3600" dirty="0"/>
            </a:br>
            <a:r>
              <a:rPr lang="en-US" sz="3600" dirty="0"/>
              <a:t>Efficacy of Punishment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08731" y="2227729"/>
            <a:ext cx="7261412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charset="0"/>
              <a:buChar char="•"/>
              <a:defRPr/>
            </a:pPr>
            <a:r>
              <a:rPr lang="en-US" sz="3200" dirty="0">
                <a:ea typeface="ＭＳ Ｐゴシック" charset="0"/>
              </a:rPr>
              <a:t>Delay of punishment</a:t>
            </a:r>
          </a:p>
          <a:p>
            <a:pPr marL="457200" indent="-457200">
              <a:buFont typeface="Arial" charset="0"/>
              <a:buChar char="•"/>
              <a:defRPr/>
            </a:pPr>
            <a:r>
              <a:rPr lang="en-US" sz="3200" dirty="0">
                <a:ea typeface="ＭＳ Ｐゴシック" charset="0"/>
              </a:rPr>
              <a:t>Schedule of positive reinforcement</a:t>
            </a:r>
          </a:p>
          <a:p>
            <a:pPr marL="457200" indent="-457200">
              <a:buFont typeface="Arial" charset="0"/>
              <a:buChar char="•"/>
              <a:defRPr/>
            </a:pPr>
            <a:r>
              <a:rPr lang="en-US" sz="3200" dirty="0">
                <a:ea typeface="ＭＳ Ｐゴシック" charset="0"/>
              </a:rPr>
              <a:t>Availability of a discriminative stimulus for punishment</a:t>
            </a:r>
          </a:p>
          <a:p>
            <a:pPr marL="457200" indent="-457200">
              <a:buFont typeface="Arial" charset="0"/>
              <a:buChar char="•"/>
              <a:defRPr/>
            </a:pPr>
            <a:r>
              <a:rPr lang="en-US" sz="3200" dirty="0">
                <a:ea typeface="ＭＳ Ｐゴシック" charset="0"/>
              </a:rPr>
              <a:t>Punishment as a cue for reinforcement</a:t>
            </a:r>
          </a:p>
          <a:p>
            <a:pPr>
              <a:defRPr/>
            </a:pPr>
            <a:endParaRPr lang="en-US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545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34671" y="609600"/>
            <a:ext cx="9144000" cy="142090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Alternatives </a:t>
            </a:r>
            <a:r>
              <a:rPr lang="en-US" smtClean="0">
                <a:cs typeface="+mj-cs"/>
              </a:rPr>
              <a:t>to Abusive Punishment</a:t>
            </a:r>
            <a:endParaRPr lang="en-US" dirty="0" smtClean="0">
              <a:cs typeface="+mj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5600" y="2438400"/>
            <a:ext cx="5939118" cy="1851212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>
                <a:cs typeface="+mn-cs"/>
              </a:rPr>
              <a:t>Time out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/>
              <a:t>Differential reinforcement of other behavior (DRO)</a:t>
            </a: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1323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88</Words>
  <Application>Microsoft Macintosh PowerPoint</Application>
  <PresentationFormat>Widescreen</PresentationFormat>
  <Paragraphs>18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Calibri Light</vt:lpstr>
      <vt:lpstr>ＭＳ Ｐゴシック</vt:lpstr>
      <vt:lpstr>Times New Roman</vt:lpstr>
      <vt:lpstr>Arial</vt:lpstr>
      <vt:lpstr>Calibri</vt:lpstr>
      <vt:lpstr>Times</vt:lpstr>
      <vt:lpstr>Office Theme</vt:lpstr>
      <vt:lpstr>PowerPoint Presentation</vt:lpstr>
      <vt:lpstr>Punishment</vt:lpstr>
      <vt:lpstr>PowerPoint Presentation</vt:lpstr>
      <vt:lpstr>PowerPoint Presentation</vt:lpstr>
      <vt:lpstr>PowerPoint Presentation</vt:lpstr>
      <vt:lpstr>PowerPoint Presentation</vt:lpstr>
      <vt:lpstr>Other Factors that Determine the  Efficacy of Punishment</vt:lpstr>
      <vt:lpstr>Alternatives to Abusive Punishment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Domjan, Michael P</dc:creator>
  <cp:lastModifiedBy>Domjan, Michael P</cp:lastModifiedBy>
  <cp:revision>8</cp:revision>
  <dcterms:created xsi:type="dcterms:W3CDTF">2017-09-25T00:17:46Z</dcterms:created>
  <dcterms:modified xsi:type="dcterms:W3CDTF">2017-09-25T01:20:45Z</dcterms:modified>
</cp:coreProperties>
</file>