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5"/>
  </p:sldMasterIdLst>
  <p:notesMasterIdLst>
    <p:notesMasterId r:id="rId14"/>
  </p:notesMasterIdLst>
  <p:sldIdLst>
    <p:sldId id="256" r:id="rId6"/>
    <p:sldId id="257" r:id="rId7"/>
    <p:sldId id="258" r:id="rId8"/>
    <p:sldId id="259" r:id="rId9"/>
    <p:sldId id="260" r:id="rId10"/>
    <p:sldId id="261" r:id="rId11"/>
    <p:sldId id="262" r:id="rId12"/>
    <p:sldId id="263" r:id="rId13"/>
  </p:sldIdLst>
  <p:sldSz cx="12192000" cy="6858000"/>
  <p:notesSz cx="6858000" cy="9144000"/>
  <p:embeddedFontLst>
    <p:embeddedFont>
      <p:font typeface="Calibri" panose="020F0502020204030204" pitchFamily="34" charset="0"/>
      <p:regular r:id="rId15"/>
      <p:bold r:id="rId16"/>
      <p:italic r:id="rId17"/>
      <p:boldItalic r:id="rId18"/>
    </p:embeddedFont>
    <p:embeddedFont>
      <p:font typeface="Rockwell" panose="02060603020205020403" pitchFamily="18" charset="0"/>
      <p:regular r:id="rId19"/>
      <p:bold r:id="rId20"/>
      <p:italic r:id="rId21"/>
      <p:boldItalic r:id="rId22"/>
    </p:embeddedFont>
    <p:embeddedFont>
      <p:font typeface="Tahoma" panose="020B0604030504040204" pitchFamily="34" charset="0"/>
      <p:regular r:id="rId23"/>
      <p:bold r:id="rId24"/>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25" roundtripDataSignature="AMtx7miUtsfVz1NWRiIR9LDBjxQl8/DziQ=="/>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3A7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93FD0A3-C4DF-4F5E-8FE3-520169CC3DBD}" v="1" dt="2024-07-09T15:57:06.85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658"/>
  </p:normalViewPr>
  <p:slideViewPr>
    <p:cSldViewPr snapToGrid="0">
      <p:cViewPr varScale="1">
        <p:scale>
          <a:sx n="63" d="100"/>
          <a:sy n="63" d="100"/>
        </p:scale>
        <p:origin x="64" y="26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font" Target="fonts/font4.fntdata"/><Relationship Id="rId26"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font" Target="fonts/font7.fntdata"/><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font" Target="fonts/font3.fntdata"/><Relationship Id="rId25" Type="http://customschemas.google.com/relationships/presentationmetadata" Target="metadata"/><Relationship Id="rId2" Type="http://schemas.openxmlformats.org/officeDocument/2006/relationships/customXml" Target="../customXml/item2.xml"/><Relationship Id="rId16" Type="http://schemas.openxmlformats.org/officeDocument/2006/relationships/font" Target="fonts/font2.fntdata"/><Relationship Id="rId20" Type="http://schemas.openxmlformats.org/officeDocument/2006/relationships/font" Target="fonts/font6.fntdata"/><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font" Target="fonts/font10.fntdata"/><Relationship Id="rId5" Type="http://schemas.openxmlformats.org/officeDocument/2006/relationships/slideMaster" Target="slideMasters/slideMaster1.xml"/><Relationship Id="rId15" Type="http://schemas.openxmlformats.org/officeDocument/2006/relationships/font" Target="fonts/font1.fntdata"/><Relationship Id="rId23" Type="http://schemas.openxmlformats.org/officeDocument/2006/relationships/font" Target="fonts/font9.fntdata"/><Relationship Id="rId28" Type="http://schemas.openxmlformats.org/officeDocument/2006/relationships/theme" Target="theme/theme1.xml"/><Relationship Id="rId10" Type="http://schemas.openxmlformats.org/officeDocument/2006/relationships/slide" Target="slides/slide5.xml"/><Relationship Id="rId19" Type="http://schemas.openxmlformats.org/officeDocument/2006/relationships/font" Target="fonts/font5.fntdata"/><Relationship Id="rId31" Type="http://schemas.microsoft.com/office/2015/10/relationships/revisionInfo" Target="revisionInfo.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notesMaster" Target="notesMasters/notesMaster1.xml"/><Relationship Id="rId22" Type="http://schemas.openxmlformats.org/officeDocument/2006/relationships/font" Target="fonts/font8.fntdata"/><Relationship Id="rId27" Type="http://schemas.openxmlformats.org/officeDocument/2006/relationships/viewProps" Target="viewProps.xml"/><Relationship Id="rId30"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hesnes, Emily" userId="75ee1380-2d7a-487c-92f0-577b11c30bb3" providerId="ADAL" clId="{793FD0A3-C4DF-4F5E-8FE3-520169CC3DBD}"/>
    <pc:docChg chg="custSel modSld">
      <pc:chgData name="Chesnes, Emily" userId="75ee1380-2d7a-487c-92f0-577b11c30bb3" providerId="ADAL" clId="{793FD0A3-C4DF-4F5E-8FE3-520169CC3DBD}" dt="2024-07-09T15:57:19.453" v="3" actId="1076"/>
      <pc:docMkLst>
        <pc:docMk/>
      </pc:docMkLst>
      <pc:sldChg chg="addSp delSp modSp mod">
        <pc:chgData name="Chesnes, Emily" userId="75ee1380-2d7a-487c-92f0-577b11c30bb3" providerId="ADAL" clId="{793FD0A3-C4DF-4F5E-8FE3-520169CC3DBD}" dt="2024-07-09T15:57:19.453" v="3" actId="1076"/>
        <pc:sldMkLst>
          <pc:docMk/>
          <pc:sldMk cId="0" sldId="260"/>
        </pc:sldMkLst>
        <pc:picChg chg="add mod">
          <ac:chgData name="Chesnes, Emily" userId="75ee1380-2d7a-487c-92f0-577b11c30bb3" providerId="ADAL" clId="{793FD0A3-C4DF-4F5E-8FE3-520169CC3DBD}" dt="2024-07-09T15:57:19.453" v="3" actId="1076"/>
          <ac:picMkLst>
            <pc:docMk/>
            <pc:sldMk cId="0" sldId="260"/>
            <ac:picMk id="2" creationId="{0AD1C319-7780-0F07-92C0-2D6F8423640A}"/>
          </ac:picMkLst>
        </pc:picChg>
        <pc:picChg chg="del">
          <ac:chgData name="Chesnes, Emily" userId="75ee1380-2d7a-487c-92f0-577b11c30bb3" providerId="ADAL" clId="{793FD0A3-C4DF-4F5E-8FE3-520169CC3DBD}" dt="2024-07-09T15:56:57.995" v="0" actId="478"/>
          <ac:picMkLst>
            <pc:docMk/>
            <pc:sldMk cId="0" sldId="260"/>
            <ac:picMk id="270" creationId="{00000000-0000-0000-0000-000000000000}"/>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4"/>
        <p:cNvGrpSpPr/>
        <p:nvPr/>
      </p:nvGrpSpPr>
      <p:grpSpPr>
        <a:xfrm>
          <a:off x="0" y="0"/>
          <a:ext cx="0" cy="0"/>
          <a:chOff x="0" y="0"/>
          <a:chExt cx="0" cy="0"/>
        </a:xfrm>
      </p:grpSpPr>
      <p:sp>
        <p:nvSpPr>
          <p:cNvPr id="235" name="Google Shape;235;p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36" name="Google Shape;236;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0"/>
        <p:cNvGrpSpPr/>
        <p:nvPr/>
      </p:nvGrpSpPr>
      <p:grpSpPr>
        <a:xfrm>
          <a:off x="0" y="0"/>
          <a:ext cx="0" cy="0"/>
          <a:chOff x="0" y="0"/>
          <a:chExt cx="0" cy="0"/>
        </a:xfrm>
      </p:grpSpPr>
      <p:sp>
        <p:nvSpPr>
          <p:cNvPr id="241" name="Google Shape;241;p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42" name="Google Shape;242;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0"/>
        <p:cNvGrpSpPr/>
        <p:nvPr/>
      </p:nvGrpSpPr>
      <p:grpSpPr>
        <a:xfrm>
          <a:off x="0" y="0"/>
          <a:ext cx="0" cy="0"/>
          <a:chOff x="0" y="0"/>
          <a:chExt cx="0" cy="0"/>
        </a:xfrm>
      </p:grpSpPr>
      <p:sp>
        <p:nvSpPr>
          <p:cNvPr id="251" name="Google Shape;251;p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52" name="Google Shape;252;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7"/>
        <p:cNvGrpSpPr/>
        <p:nvPr/>
      </p:nvGrpSpPr>
      <p:grpSpPr>
        <a:xfrm>
          <a:off x="0" y="0"/>
          <a:ext cx="0" cy="0"/>
          <a:chOff x="0" y="0"/>
          <a:chExt cx="0" cy="0"/>
        </a:xfrm>
      </p:grpSpPr>
      <p:sp>
        <p:nvSpPr>
          <p:cNvPr id="258" name="Google Shape;258;p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59" name="Google Shape;259;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4"/>
        <p:cNvGrpSpPr/>
        <p:nvPr/>
      </p:nvGrpSpPr>
      <p:grpSpPr>
        <a:xfrm>
          <a:off x="0" y="0"/>
          <a:ext cx="0" cy="0"/>
          <a:chOff x="0" y="0"/>
          <a:chExt cx="0" cy="0"/>
        </a:xfrm>
      </p:grpSpPr>
      <p:sp>
        <p:nvSpPr>
          <p:cNvPr id="265" name="Google Shape;265;g271124fcce0_0_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66" name="Google Shape;266;g271124fcce0_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1"/>
        <p:cNvGrpSpPr/>
        <p:nvPr/>
      </p:nvGrpSpPr>
      <p:grpSpPr>
        <a:xfrm>
          <a:off x="0" y="0"/>
          <a:ext cx="0" cy="0"/>
          <a:chOff x="0" y="0"/>
          <a:chExt cx="0" cy="0"/>
        </a:xfrm>
      </p:grpSpPr>
      <p:sp>
        <p:nvSpPr>
          <p:cNvPr id="272" name="Google Shape;272;p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73" name="Google Shape;273;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2"/>
        <p:cNvGrpSpPr/>
        <p:nvPr/>
      </p:nvGrpSpPr>
      <p:grpSpPr>
        <a:xfrm>
          <a:off x="0" y="0"/>
          <a:ext cx="0" cy="0"/>
          <a:chOff x="0" y="0"/>
          <a:chExt cx="0" cy="0"/>
        </a:xfrm>
      </p:grpSpPr>
      <p:sp>
        <p:nvSpPr>
          <p:cNvPr id="283" name="Google Shape;283;g271124fcce0_0_7: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84" name="Google Shape;284;g271124fcce0_0_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3"/>
        <p:cNvGrpSpPr/>
        <p:nvPr/>
      </p:nvGrpSpPr>
      <p:grpSpPr>
        <a:xfrm>
          <a:off x="0" y="0"/>
          <a:ext cx="0" cy="0"/>
          <a:chOff x="0" y="0"/>
          <a:chExt cx="0" cy="0"/>
        </a:xfrm>
      </p:grpSpPr>
      <p:sp>
        <p:nvSpPr>
          <p:cNvPr id="294" name="Google Shape;294;p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95" name="Google Shape;295;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matchingName="Title Slide" type="title">
  <p:cSld name="TITLE">
    <p:spTree>
      <p:nvGrpSpPr>
        <p:cNvPr id="1" name="Shape 56"/>
        <p:cNvGrpSpPr/>
        <p:nvPr/>
      </p:nvGrpSpPr>
      <p:grpSpPr>
        <a:xfrm>
          <a:off x="0" y="0"/>
          <a:ext cx="0" cy="0"/>
          <a:chOff x="0" y="0"/>
          <a:chExt cx="0" cy="0"/>
        </a:xfrm>
      </p:grpSpPr>
      <p:pic>
        <p:nvPicPr>
          <p:cNvPr id="57" name="Google Shape;57;p8" descr="\\DROBO-FS\QuickDrops\JB\PPTX NG\Droplets\LightingOverlay.png"/>
          <p:cNvPicPr preferRelativeResize="0"/>
          <p:nvPr/>
        </p:nvPicPr>
        <p:blipFill rotWithShape="1">
          <a:blip r:embed="rId2">
            <a:alphaModFix amt="30000"/>
          </a:blip>
          <a:srcRect/>
          <a:stretch/>
        </p:blipFill>
        <p:spPr>
          <a:xfrm>
            <a:off x="0" y="-1"/>
            <a:ext cx="12192003" cy="6858001"/>
          </a:xfrm>
          <a:prstGeom prst="rect">
            <a:avLst/>
          </a:prstGeom>
          <a:solidFill>
            <a:srgbClr val="003A70">
              <a:alpha val="90000"/>
            </a:srgbClr>
          </a:solidFill>
          <a:ln>
            <a:noFill/>
          </a:ln>
        </p:spPr>
      </p:pic>
      <p:grpSp>
        <p:nvGrpSpPr>
          <p:cNvPr id="58" name="Google Shape;58;p8"/>
          <p:cNvGrpSpPr/>
          <p:nvPr/>
        </p:nvGrpSpPr>
        <p:grpSpPr>
          <a:xfrm>
            <a:off x="0" y="0"/>
            <a:ext cx="2305051" cy="6858001"/>
            <a:chOff x="0" y="0"/>
            <a:chExt cx="2305051" cy="6858001"/>
          </a:xfrm>
        </p:grpSpPr>
        <p:sp>
          <p:nvSpPr>
            <p:cNvPr id="59" name="Google Shape;59;p8"/>
            <p:cNvSpPr/>
            <p:nvPr/>
          </p:nvSpPr>
          <p:spPr>
            <a:xfrm>
              <a:off x="1209675" y="4763"/>
              <a:ext cx="23813" cy="2181225"/>
            </a:xfrm>
            <a:prstGeom prst="rect">
              <a:avLst/>
            </a:prstGeom>
            <a:gradFill>
              <a:gsLst>
                <a:gs pos="0">
                  <a:schemeClr val="lt2"/>
                </a:gs>
                <a:gs pos="100000">
                  <a:srgbClr val="65747C"/>
                </a:gs>
              </a:gsLst>
              <a:lin ang="54000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 name="Google Shape;60;p8"/>
            <p:cNvSpPr/>
            <p:nvPr/>
          </p:nvSpPr>
          <p:spPr>
            <a:xfrm>
              <a:off x="1128713" y="2176463"/>
              <a:ext cx="190500" cy="190500"/>
            </a:xfrm>
            <a:custGeom>
              <a:avLst/>
              <a:gdLst/>
              <a:ahLst/>
              <a:cxnLst/>
              <a:rect l="l" t="t" r="r" b="b"/>
              <a:pathLst>
                <a:path w="40" h="40" extrusionOk="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adFill>
              <a:gsLst>
                <a:gs pos="0">
                  <a:schemeClr val="lt2"/>
                </a:gs>
                <a:gs pos="100000">
                  <a:srgbClr val="65747C"/>
                </a:gs>
              </a:gsLst>
              <a:lin ang="54000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 name="Google Shape;61;p8"/>
            <p:cNvSpPr/>
            <p:nvPr/>
          </p:nvSpPr>
          <p:spPr>
            <a:xfrm>
              <a:off x="1123950" y="4021138"/>
              <a:ext cx="190500" cy="188913"/>
            </a:xfrm>
            <a:custGeom>
              <a:avLst/>
              <a:gdLst/>
              <a:ahLst/>
              <a:cxnLst/>
              <a:rect l="l" t="t" r="r" b="b"/>
              <a:pathLst>
                <a:path w="40" h="40" extrusionOk="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adFill>
              <a:gsLst>
                <a:gs pos="0">
                  <a:schemeClr val="lt2"/>
                </a:gs>
                <a:gs pos="100000">
                  <a:srgbClr val="65747C"/>
                </a:gs>
              </a:gsLst>
              <a:lin ang="54000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 name="Google Shape;62;p8"/>
            <p:cNvSpPr/>
            <p:nvPr/>
          </p:nvSpPr>
          <p:spPr>
            <a:xfrm>
              <a:off x="414338" y="9525"/>
              <a:ext cx="28575" cy="4481513"/>
            </a:xfrm>
            <a:prstGeom prst="rect">
              <a:avLst/>
            </a:prstGeom>
            <a:gradFill>
              <a:gsLst>
                <a:gs pos="0">
                  <a:schemeClr val="lt2"/>
                </a:gs>
                <a:gs pos="100000">
                  <a:srgbClr val="65747C"/>
                </a:gs>
              </a:gsLst>
              <a:lin ang="54000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 name="Google Shape;63;p8"/>
            <p:cNvSpPr/>
            <p:nvPr/>
          </p:nvSpPr>
          <p:spPr>
            <a:xfrm>
              <a:off x="333375" y="4481513"/>
              <a:ext cx="190500" cy="190500"/>
            </a:xfrm>
            <a:custGeom>
              <a:avLst/>
              <a:gdLst/>
              <a:ahLst/>
              <a:cxnLst/>
              <a:rect l="l" t="t" r="r" b="b"/>
              <a:pathLst>
                <a:path w="40" h="40" extrusionOk="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adFill>
              <a:gsLst>
                <a:gs pos="0">
                  <a:schemeClr val="lt2"/>
                </a:gs>
                <a:gs pos="100000">
                  <a:srgbClr val="65747C"/>
                </a:gs>
              </a:gsLst>
              <a:lin ang="54000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 name="Google Shape;64;p8"/>
            <p:cNvSpPr/>
            <p:nvPr/>
          </p:nvSpPr>
          <p:spPr>
            <a:xfrm>
              <a:off x="190500" y="9525"/>
              <a:ext cx="152400" cy="908050"/>
            </a:xfrm>
            <a:custGeom>
              <a:avLst/>
              <a:gdLst/>
              <a:ahLst/>
              <a:cxnLst/>
              <a:rect l="l" t="t" r="r" b="b"/>
              <a:pathLst>
                <a:path w="96" h="572" extrusionOk="0">
                  <a:moveTo>
                    <a:pt x="15" y="572"/>
                  </a:moveTo>
                  <a:lnTo>
                    <a:pt x="0" y="566"/>
                  </a:lnTo>
                  <a:lnTo>
                    <a:pt x="81" y="380"/>
                  </a:lnTo>
                  <a:lnTo>
                    <a:pt x="81" y="0"/>
                  </a:lnTo>
                  <a:lnTo>
                    <a:pt x="96" y="0"/>
                  </a:lnTo>
                  <a:lnTo>
                    <a:pt x="96" y="383"/>
                  </a:lnTo>
                  <a:lnTo>
                    <a:pt x="15" y="572"/>
                  </a:lnTo>
                  <a:close/>
                </a:path>
              </a:pathLst>
            </a:custGeom>
            <a:gradFill>
              <a:gsLst>
                <a:gs pos="0">
                  <a:schemeClr val="lt2"/>
                </a:gs>
                <a:gs pos="100000">
                  <a:srgbClr val="65747C"/>
                </a:gs>
              </a:gsLst>
              <a:lin ang="5400000" scaled="0"/>
            </a:gradFill>
            <a:ln>
              <a:noFill/>
            </a:ln>
          </p:spPr>
        </p:sp>
        <p:sp>
          <p:nvSpPr>
            <p:cNvPr id="65" name="Google Shape;65;p8"/>
            <p:cNvSpPr/>
            <p:nvPr/>
          </p:nvSpPr>
          <p:spPr>
            <a:xfrm>
              <a:off x="1290638" y="14288"/>
              <a:ext cx="376238" cy="1801813"/>
            </a:xfrm>
            <a:custGeom>
              <a:avLst/>
              <a:gdLst/>
              <a:ahLst/>
              <a:cxnLst/>
              <a:rect l="l" t="t" r="r" b="b"/>
              <a:pathLst>
                <a:path w="237" h="1135" extrusionOk="0">
                  <a:moveTo>
                    <a:pt x="222" y="1135"/>
                  </a:moveTo>
                  <a:lnTo>
                    <a:pt x="0" y="620"/>
                  </a:lnTo>
                  <a:lnTo>
                    <a:pt x="0" y="0"/>
                  </a:lnTo>
                  <a:lnTo>
                    <a:pt x="18" y="0"/>
                  </a:lnTo>
                  <a:lnTo>
                    <a:pt x="18" y="617"/>
                  </a:lnTo>
                  <a:lnTo>
                    <a:pt x="237" y="1129"/>
                  </a:lnTo>
                  <a:lnTo>
                    <a:pt x="222" y="1135"/>
                  </a:lnTo>
                  <a:close/>
                </a:path>
              </a:pathLst>
            </a:custGeom>
            <a:gradFill>
              <a:gsLst>
                <a:gs pos="0">
                  <a:schemeClr val="lt2"/>
                </a:gs>
                <a:gs pos="100000">
                  <a:srgbClr val="65747C"/>
                </a:gs>
              </a:gsLst>
              <a:lin ang="5400000" scaled="0"/>
            </a:gradFill>
            <a:ln>
              <a:noFill/>
            </a:ln>
          </p:spPr>
        </p:sp>
        <p:sp>
          <p:nvSpPr>
            <p:cNvPr id="66" name="Google Shape;66;p8"/>
            <p:cNvSpPr/>
            <p:nvPr/>
          </p:nvSpPr>
          <p:spPr>
            <a:xfrm>
              <a:off x="1600200" y="1801813"/>
              <a:ext cx="190500" cy="188913"/>
            </a:xfrm>
            <a:custGeom>
              <a:avLst/>
              <a:gdLst/>
              <a:ahLst/>
              <a:cxnLst/>
              <a:rect l="l" t="t" r="r" b="b"/>
              <a:pathLst>
                <a:path w="40" h="40" extrusionOk="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adFill>
              <a:gsLst>
                <a:gs pos="0">
                  <a:schemeClr val="lt2"/>
                </a:gs>
                <a:gs pos="100000">
                  <a:srgbClr val="65747C"/>
                </a:gs>
              </a:gsLst>
              <a:lin ang="54000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 name="Google Shape;67;p8"/>
            <p:cNvSpPr/>
            <p:nvPr/>
          </p:nvSpPr>
          <p:spPr>
            <a:xfrm>
              <a:off x="1381125" y="9525"/>
              <a:ext cx="371475" cy="1425575"/>
            </a:xfrm>
            <a:custGeom>
              <a:avLst/>
              <a:gdLst/>
              <a:ahLst/>
              <a:cxnLst/>
              <a:rect l="l" t="t" r="r" b="b"/>
              <a:pathLst>
                <a:path w="234" h="898" extrusionOk="0">
                  <a:moveTo>
                    <a:pt x="219" y="898"/>
                  </a:moveTo>
                  <a:lnTo>
                    <a:pt x="0" y="383"/>
                  </a:lnTo>
                  <a:lnTo>
                    <a:pt x="0" y="0"/>
                  </a:lnTo>
                  <a:lnTo>
                    <a:pt x="15" y="0"/>
                  </a:lnTo>
                  <a:lnTo>
                    <a:pt x="15" y="380"/>
                  </a:lnTo>
                  <a:lnTo>
                    <a:pt x="234" y="892"/>
                  </a:lnTo>
                  <a:lnTo>
                    <a:pt x="219" y="898"/>
                  </a:lnTo>
                  <a:close/>
                </a:path>
              </a:pathLst>
            </a:custGeom>
            <a:gradFill>
              <a:gsLst>
                <a:gs pos="0">
                  <a:schemeClr val="lt2"/>
                </a:gs>
                <a:gs pos="100000">
                  <a:srgbClr val="65747C"/>
                </a:gs>
              </a:gsLst>
              <a:lin ang="5400000" scaled="0"/>
            </a:gradFill>
            <a:ln>
              <a:noFill/>
            </a:ln>
          </p:spPr>
        </p:sp>
        <p:sp>
          <p:nvSpPr>
            <p:cNvPr id="68" name="Google Shape;68;p8"/>
            <p:cNvSpPr/>
            <p:nvPr/>
          </p:nvSpPr>
          <p:spPr>
            <a:xfrm>
              <a:off x="1643063" y="0"/>
              <a:ext cx="152400" cy="912813"/>
            </a:xfrm>
            <a:custGeom>
              <a:avLst/>
              <a:gdLst/>
              <a:ahLst/>
              <a:cxnLst/>
              <a:rect l="l" t="t" r="r" b="b"/>
              <a:pathLst>
                <a:path w="96" h="575" extrusionOk="0">
                  <a:moveTo>
                    <a:pt x="96" y="575"/>
                  </a:moveTo>
                  <a:lnTo>
                    <a:pt x="78" y="575"/>
                  </a:lnTo>
                  <a:lnTo>
                    <a:pt x="78" y="192"/>
                  </a:lnTo>
                  <a:lnTo>
                    <a:pt x="0" y="6"/>
                  </a:lnTo>
                  <a:lnTo>
                    <a:pt x="15" y="0"/>
                  </a:lnTo>
                  <a:lnTo>
                    <a:pt x="96" y="189"/>
                  </a:lnTo>
                  <a:lnTo>
                    <a:pt x="96" y="575"/>
                  </a:lnTo>
                  <a:close/>
                </a:path>
              </a:pathLst>
            </a:custGeom>
            <a:gradFill>
              <a:gsLst>
                <a:gs pos="0">
                  <a:schemeClr val="lt2"/>
                </a:gs>
                <a:gs pos="100000">
                  <a:srgbClr val="65747C"/>
                </a:gs>
              </a:gsLst>
              <a:lin ang="5400000" scaled="0"/>
            </a:gradFill>
            <a:ln>
              <a:noFill/>
            </a:ln>
          </p:spPr>
        </p:sp>
        <p:sp>
          <p:nvSpPr>
            <p:cNvPr id="69" name="Google Shape;69;p8"/>
            <p:cNvSpPr/>
            <p:nvPr/>
          </p:nvSpPr>
          <p:spPr>
            <a:xfrm>
              <a:off x="1685925" y="1420813"/>
              <a:ext cx="190500" cy="190500"/>
            </a:xfrm>
            <a:custGeom>
              <a:avLst/>
              <a:gdLst/>
              <a:ahLst/>
              <a:cxnLst/>
              <a:rect l="l" t="t" r="r" b="b"/>
              <a:pathLst>
                <a:path w="40" h="40" extrusionOk="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adFill>
              <a:gsLst>
                <a:gs pos="0">
                  <a:schemeClr val="lt2"/>
                </a:gs>
                <a:gs pos="100000">
                  <a:srgbClr val="65747C"/>
                </a:gs>
              </a:gsLst>
              <a:lin ang="54000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 name="Google Shape;70;p8"/>
            <p:cNvSpPr/>
            <p:nvPr/>
          </p:nvSpPr>
          <p:spPr>
            <a:xfrm>
              <a:off x="1685925" y="903288"/>
              <a:ext cx="190500" cy="190500"/>
            </a:xfrm>
            <a:custGeom>
              <a:avLst/>
              <a:gdLst/>
              <a:ahLst/>
              <a:cxnLst/>
              <a:rect l="l" t="t" r="r" b="b"/>
              <a:pathLst>
                <a:path w="40" h="40" extrusionOk="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adFill>
              <a:gsLst>
                <a:gs pos="0">
                  <a:schemeClr val="lt2"/>
                </a:gs>
                <a:gs pos="100000">
                  <a:srgbClr val="65747C"/>
                </a:gs>
              </a:gsLst>
              <a:lin ang="54000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 name="Google Shape;71;p8"/>
            <p:cNvSpPr/>
            <p:nvPr/>
          </p:nvSpPr>
          <p:spPr>
            <a:xfrm>
              <a:off x="1743075" y="4763"/>
              <a:ext cx="419100" cy="522288"/>
            </a:xfrm>
            <a:custGeom>
              <a:avLst/>
              <a:gdLst/>
              <a:ahLst/>
              <a:cxnLst/>
              <a:rect l="l" t="t" r="r" b="b"/>
              <a:pathLst>
                <a:path w="264" h="329" extrusionOk="0">
                  <a:moveTo>
                    <a:pt x="252" y="329"/>
                  </a:moveTo>
                  <a:lnTo>
                    <a:pt x="45" y="120"/>
                  </a:lnTo>
                  <a:lnTo>
                    <a:pt x="0" y="6"/>
                  </a:lnTo>
                  <a:lnTo>
                    <a:pt x="15" y="0"/>
                  </a:lnTo>
                  <a:lnTo>
                    <a:pt x="60" y="111"/>
                  </a:lnTo>
                  <a:lnTo>
                    <a:pt x="264" y="317"/>
                  </a:lnTo>
                  <a:lnTo>
                    <a:pt x="252" y="329"/>
                  </a:lnTo>
                  <a:close/>
                </a:path>
              </a:pathLst>
            </a:custGeom>
            <a:gradFill>
              <a:gsLst>
                <a:gs pos="0">
                  <a:schemeClr val="lt2"/>
                </a:gs>
                <a:gs pos="100000">
                  <a:srgbClr val="65747C"/>
                </a:gs>
              </a:gsLst>
              <a:lin ang="5400000" scaled="0"/>
            </a:gradFill>
            <a:ln>
              <a:noFill/>
            </a:ln>
          </p:spPr>
        </p:sp>
        <p:sp>
          <p:nvSpPr>
            <p:cNvPr id="72" name="Google Shape;72;p8"/>
            <p:cNvSpPr/>
            <p:nvPr/>
          </p:nvSpPr>
          <p:spPr>
            <a:xfrm>
              <a:off x="2119313" y="488950"/>
              <a:ext cx="161925" cy="147638"/>
            </a:xfrm>
            <a:custGeom>
              <a:avLst/>
              <a:gdLst/>
              <a:ahLst/>
              <a:cxnLst/>
              <a:rect l="l" t="t" r="r" b="b"/>
              <a:pathLst>
                <a:path w="34" h="31" extrusionOk="0">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adFill>
              <a:gsLst>
                <a:gs pos="0">
                  <a:schemeClr val="lt2"/>
                </a:gs>
                <a:gs pos="100000">
                  <a:srgbClr val="65747C"/>
                </a:gs>
              </a:gsLst>
              <a:lin ang="54000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 name="Google Shape;73;p8"/>
            <p:cNvSpPr/>
            <p:nvPr/>
          </p:nvSpPr>
          <p:spPr>
            <a:xfrm>
              <a:off x="952500" y="4763"/>
              <a:ext cx="152400" cy="908050"/>
            </a:xfrm>
            <a:custGeom>
              <a:avLst/>
              <a:gdLst/>
              <a:ahLst/>
              <a:cxnLst/>
              <a:rect l="l" t="t" r="r" b="b"/>
              <a:pathLst>
                <a:path w="96" h="572" extrusionOk="0">
                  <a:moveTo>
                    <a:pt x="15" y="572"/>
                  </a:moveTo>
                  <a:lnTo>
                    <a:pt x="0" y="572"/>
                  </a:lnTo>
                  <a:lnTo>
                    <a:pt x="0" y="189"/>
                  </a:lnTo>
                  <a:lnTo>
                    <a:pt x="81" y="0"/>
                  </a:lnTo>
                  <a:lnTo>
                    <a:pt x="96" y="6"/>
                  </a:lnTo>
                  <a:lnTo>
                    <a:pt x="15" y="192"/>
                  </a:lnTo>
                  <a:lnTo>
                    <a:pt x="15" y="572"/>
                  </a:lnTo>
                  <a:close/>
                </a:path>
              </a:pathLst>
            </a:custGeom>
            <a:gradFill>
              <a:gsLst>
                <a:gs pos="0">
                  <a:schemeClr val="lt2"/>
                </a:gs>
                <a:gs pos="100000">
                  <a:srgbClr val="65747C"/>
                </a:gs>
              </a:gsLst>
              <a:lin ang="5400000" scaled="0"/>
            </a:gradFill>
            <a:ln>
              <a:noFill/>
            </a:ln>
          </p:spPr>
        </p:sp>
        <p:sp>
          <p:nvSpPr>
            <p:cNvPr id="74" name="Google Shape;74;p8"/>
            <p:cNvSpPr/>
            <p:nvPr/>
          </p:nvSpPr>
          <p:spPr>
            <a:xfrm>
              <a:off x="866775" y="903288"/>
              <a:ext cx="190500" cy="190500"/>
            </a:xfrm>
            <a:custGeom>
              <a:avLst/>
              <a:gdLst/>
              <a:ahLst/>
              <a:cxnLst/>
              <a:rect l="l" t="t" r="r" b="b"/>
              <a:pathLst>
                <a:path w="40" h="40" extrusionOk="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2"/>
                    <a:pt x="4" y="20"/>
                  </a:cubicBezTo>
                  <a:cubicBezTo>
                    <a:pt x="4" y="29"/>
                    <a:pt x="11" y="36"/>
                    <a:pt x="20" y="36"/>
                  </a:cubicBezTo>
                  <a:cubicBezTo>
                    <a:pt x="29" y="36"/>
                    <a:pt x="36" y="29"/>
                    <a:pt x="36" y="20"/>
                  </a:cubicBezTo>
                  <a:cubicBezTo>
                    <a:pt x="36" y="12"/>
                    <a:pt x="29" y="4"/>
                    <a:pt x="20" y="4"/>
                  </a:cubicBezTo>
                  <a:close/>
                </a:path>
              </a:pathLst>
            </a:custGeom>
            <a:gradFill>
              <a:gsLst>
                <a:gs pos="0">
                  <a:schemeClr val="lt2"/>
                </a:gs>
                <a:gs pos="100000">
                  <a:srgbClr val="65747C"/>
                </a:gs>
              </a:gsLst>
              <a:lin ang="54000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 name="Google Shape;75;p8"/>
            <p:cNvSpPr/>
            <p:nvPr/>
          </p:nvSpPr>
          <p:spPr>
            <a:xfrm>
              <a:off x="890588" y="1554163"/>
              <a:ext cx="190500" cy="190500"/>
            </a:xfrm>
            <a:custGeom>
              <a:avLst/>
              <a:gdLst/>
              <a:ahLst/>
              <a:cxnLst/>
              <a:rect l="l" t="t" r="r" b="b"/>
              <a:pathLst>
                <a:path w="40" h="40" extrusionOk="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adFill>
              <a:gsLst>
                <a:gs pos="0">
                  <a:schemeClr val="lt2"/>
                </a:gs>
                <a:gs pos="100000">
                  <a:srgbClr val="65747C"/>
                </a:gs>
              </a:gsLst>
              <a:lin ang="54000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 name="Google Shape;76;p8"/>
            <p:cNvSpPr/>
            <p:nvPr/>
          </p:nvSpPr>
          <p:spPr>
            <a:xfrm>
              <a:off x="738188" y="5622925"/>
              <a:ext cx="338138" cy="1216025"/>
            </a:xfrm>
            <a:custGeom>
              <a:avLst/>
              <a:gdLst/>
              <a:ahLst/>
              <a:cxnLst/>
              <a:rect l="l" t="t" r="r" b="b"/>
              <a:pathLst>
                <a:path w="213" h="766" extrusionOk="0">
                  <a:moveTo>
                    <a:pt x="213" y="766"/>
                  </a:moveTo>
                  <a:lnTo>
                    <a:pt x="195" y="766"/>
                  </a:lnTo>
                  <a:lnTo>
                    <a:pt x="195" y="464"/>
                  </a:lnTo>
                  <a:lnTo>
                    <a:pt x="0" y="6"/>
                  </a:lnTo>
                  <a:lnTo>
                    <a:pt x="12" y="0"/>
                  </a:lnTo>
                  <a:lnTo>
                    <a:pt x="213" y="461"/>
                  </a:lnTo>
                  <a:lnTo>
                    <a:pt x="213" y="766"/>
                  </a:lnTo>
                  <a:close/>
                </a:path>
              </a:pathLst>
            </a:custGeom>
            <a:gradFill>
              <a:gsLst>
                <a:gs pos="0">
                  <a:schemeClr val="lt2"/>
                </a:gs>
                <a:gs pos="100000">
                  <a:srgbClr val="65747C"/>
                </a:gs>
              </a:gsLst>
              <a:lin ang="5400000" scaled="0"/>
            </a:gradFill>
            <a:ln>
              <a:noFill/>
            </a:ln>
          </p:spPr>
        </p:sp>
        <p:sp>
          <p:nvSpPr>
            <p:cNvPr id="77" name="Google Shape;77;p8"/>
            <p:cNvSpPr/>
            <p:nvPr/>
          </p:nvSpPr>
          <p:spPr>
            <a:xfrm>
              <a:off x="647700" y="5480050"/>
              <a:ext cx="157163" cy="157163"/>
            </a:xfrm>
            <a:custGeom>
              <a:avLst/>
              <a:gdLst/>
              <a:ahLst/>
              <a:cxnLst/>
              <a:rect l="l" t="t" r="r" b="b"/>
              <a:pathLst>
                <a:path w="33" h="33" extrusionOk="0">
                  <a:moveTo>
                    <a:pt x="17" y="33"/>
                  </a:moveTo>
                  <a:cubicBezTo>
                    <a:pt x="8" y="33"/>
                    <a:pt x="0" y="26"/>
                    <a:pt x="0" y="17"/>
                  </a:cubicBezTo>
                  <a:cubicBezTo>
                    <a:pt x="0" y="8"/>
                    <a:pt x="8" y="0"/>
                    <a:pt x="17" y="0"/>
                  </a:cubicBezTo>
                  <a:cubicBezTo>
                    <a:pt x="26" y="0"/>
                    <a:pt x="33" y="8"/>
                    <a:pt x="33" y="17"/>
                  </a:cubicBezTo>
                  <a:cubicBezTo>
                    <a:pt x="33" y="26"/>
                    <a:pt x="26" y="33"/>
                    <a:pt x="17" y="33"/>
                  </a:cubicBezTo>
                  <a:close/>
                  <a:moveTo>
                    <a:pt x="17" y="4"/>
                  </a:moveTo>
                  <a:cubicBezTo>
                    <a:pt x="10" y="4"/>
                    <a:pt x="4" y="10"/>
                    <a:pt x="4" y="17"/>
                  </a:cubicBezTo>
                  <a:cubicBezTo>
                    <a:pt x="4" y="24"/>
                    <a:pt x="10" y="29"/>
                    <a:pt x="17" y="29"/>
                  </a:cubicBezTo>
                  <a:cubicBezTo>
                    <a:pt x="23" y="29"/>
                    <a:pt x="29" y="24"/>
                    <a:pt x="29" y="17"/>
                  </a:cubicBezTo>
                  <a:cubicBezTo>
                    <a:pt x="29" y="10"/>
                    <a:pt x="23" y="4"/>
                    <a:pt x="17" y="4"/>
                  </a:cubicBezTo>
                  <a:close/>
                </a:path>
              </a:pathLst>
            </a:custGeom>
            <a:gradFill>
              <a:gsLst>
                <a:gs pos="0">
                  <a:schemeClr val="lt2"/>
                </a:gs>
                <a:gs pos="100000">
                  <a:srgbClr val="65747C"/>
                </a:gs>
              </a:gsLst>
              <a:lin ang="54000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 name="Google Shape;78;p8"/>
            <p:cNvSpPr/>
            <p:nvPr/>
          </p:nvSpPr>
          <p:spPr>
            <a:xfrm>
              <a:off x="66675" y="903288"/>
              <a:ext cx="190500" cy="190500"/>
            </a:xfrm>
            <a:custGeom>
              <a:avLst/>
              <a:gdLst/>
              <a:ahLst/>
              <a:cxnLst/>
              <a:rect l="l" t="t" r="r" b="b"/>
              <a:pathLst>
                <a:path w="40" h="40" extrusionOk="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2"/>
                    <a:pt x="4" y="20"/>
                  </a:cubicBezTo>
                  <a:cubicBezTo>
                    <a:pt x="4" y="29"/>
                    <a:pt x="12" y="36"/>
                    <a:pt x="20" y="36"/>
                  </a:cubicBezTo>
                  <a:cubicBezTo>
                    <a:pt x="29" y="36"/>
                    <a:pt x="36" y="29"/>
                    <a:pt x="36" y="20"/>
                  </a:cubicBezTo>
                  <a:cubicBezTo>
                    <a:pt x="36" y="12"/>
                    <a:pt x="29" y="4"/>
                    <a:pt x="20" y="4"/>
                  </a:cubicBezTo>
                  <a:close/>
                </a:path>
              </a:pathLst>
            </a:custGeom>
            <a:gradFill>
              <a:gsLst>
                <a:gs pos="0">
                  <a:schemeClr val="lt2"/>
                </a:gs>
                <a:gs pos="100000">
                  <a:srgbClr val="65747C"/>
                </a:gs>
              </a:gsLst>
              <a:lin ang="54000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 name="Google Shape;79;p8"/>
            <p:cNvSpPr/>
            <p:nvPr/>
          </p:nvSpPr>
          <p:spPr>
            <a:xfrm>
              <a:off x="0" y="3897313"/>
              <a:ext cx="133350" cy="266700"/>
            </a:xfrm>
            <a:custGeom>
              <a:avLst/>
              <a:gdLst/>
              <a:ahLst/>
              <a:cxnLst/>
              <a:rect l="l" t="t" r="r" b="b"/>
              <a:pathLst>
                <a:path w="84" h="168" extrusionOk="0">
                  <a:moveTo>
                    <a:pt x="69" y="168"/>
                  </a:moveTo>
                  <a:lnTo>
                    <a:pt x="0" y="6"/>
                  </a:lnTo>
                  <a:lnTo>
                    <a:pt x="12" y="0"/>
                  </a:lnTo>
                  <a:lnTo>
                    <a:pt x="84" y="162"/>
                  </a:lnTo>
                  <a:lnTo>
                    <a:pt x="69" y="168"/>
                  </a:lnTo>
                  <a:close/>
                </a:path>
              </a:pathLst>
            </a:custGeom>
            <a:gradFill>
              <a:gsLst>
                <a:gs pos="0">
                  <a:schemeClr val="lt2"/>
                </a:gs>
                <a:gs pos="100000">
                  <a:srgbClr val="65747C"/>
                </a:gs>
              </a:gsLst>
              <a:lin ang="5400000" scaled="0"/>
            </a:gradFill>
            <a:ln>
              <a:noFill/>
            </a:ln>
          </p:spPr>
        </p:sp>
        <p:sp>
          <p:nvSpPr>
            <p:cNvPr id="80" name="Google Shape;80;p8"/>
            <p:cNvSpPr/>
            <p:nvPr/>
          </p:nvSpPr>
          <p:spPr>
            <a:xfrm>
              <a:off x="66675" y="4149725"/>
              <a:ext cx="190500" cy="188913"/>
            </a:xfrm>
            <a:custGeom>
              <a:avLst/>
              <a:gdLst/>
              <a:ahLst/>
              <a:cxnLst/>
              <a:rect l="l" t="t" r="r" b="b"/>
              <a:pathLst>
                <a:path w="40" h="40" extrusionOk="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adFill>
              <a:gsLst>
                <a:gs pos="0">
                  <a:schemeClr val="lt2"/>
                </a:gs>
                <a:gs pos="100000">
                  <a:srgbClr val="65747C"/>
                </a:gs>
              </a:gsLst>
              <a:lin ang="54000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 name="Google Shape;81;p8"/>
            <p:cNvSpPr/>
            <p:nvPr/>
          </p:nvSpPr>
          <p:spPr>
            <a:xfrm>
              <a:off x="0" y="1644650"/>
              <a:ext cx="133350" cy="269875"/>
            </a:xfrm>
            <a:custGeom>
              <a:avLst/>
              <a:gdLst/>
              <a:ahLst/>
              <a:cxnLst/>
              <a:rect l="l" t="t" r="r" b="b"/>
              <a:pathLst>
                <a:path w="84" h="170" extrusionOk="0">
                  <a:moveTo>
                    <a:pt x="12" y="170"/>
                  </a:moveTo>
                  <a:lnTo>
                    <a:pt x="0" y="164"/>
                  </a:lnTo>
                  <a:lnTo>
                    <a:pt x="69" y="0"/>
                  </a:lnTo>
                  <a:lnTo>
                    <a:pt x="84" y="6"/>
                  </a:lnTo>
                  <a:lnTo>
                    <a:pt x="12" y="170"/>
                  </a:lnTo>
                  <a:close/>
                </a:path>
              </a:pathLst>
            </a:custGeom>
            <a:gradFill>
              <a:gsLst>
                <a:gs pos="0">
                  <a:schemeClr val="lt2"/>
                </a:gs>
                <a:gs pos="100000">
                  <a:srgbClr val="65747C"/>
                </a:gs>
              </a:gsLst>
              <a:lin ang="5400000" scaled="0"/>
            </a:gradFill>
            <a:ln>
              <a:noFill/>
            </a:ln>
          </p:spPr>
        </p:sp>
        <p:sp>
          <p:nvSpPr>
            <p:cNvPr id="82" name="Google Shape;82;p8"/>
            <p:cNvSpPr/>
            <p:nvPr/>
          </p:nvSpPr>
          <p:spPr>
            <a:xfrm>
              <a:off x="66675" y="1468438"/>
              <a:ext cx="190500" cy="190500"/>
            </a:xfrm>
            <a:custGeom>
              <a:avLst/>
              <a:gdLst/>
              <a:ahLst/>
              <a:cxnLst/>
              <a:rect l="l" t="t" r="r" b="b"/>
              <a:pathLst>
                <a:path w="40" h="40" extrusionOk="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adFill>
              <a:gsLst>
                <a:gs pos="0">
                  <a:schemeClr val="lt2"/>
                </a:gs>
                <a:gs pos="100000">
                  <a:srgbClr val="65747C"/>
                </a:gs>
              </a:gsLst>
              <a:lin ang="54000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 name="Google Shape;83;p8"/>
            <p:cNvSpPr/>
            <p:nvPr/>
          </p:nvSpPr>
          <p:spPr>
            <a:xfrm>
              <a:off x="695325" y="4763"/>
              <a:ext cx="309563" cy="1558925"/>
            </a:xfrm>
            <a:custGeom>
              <a:avLst/>
              <a:gdLst/>
              <a:ahLst/>
              <a:cxnLst/>
              <a:rect l="l" t="t" r="r" b="b"/>
              <a:pathLst>
                <a:path w="195" h="982" extrusionOk="0">
                  <a:moveTo>
                    <a:pt x="195" y="982"/>
                  </a:moveTo>
                  <a:lnTo>
                    <a:pt x="177" y="982"/>
                  </a:lnTo>
                  <a:lnTo>
                    <a:pt x="177" y="805"/>
                  </a:lnTo>
                  <a:lnTo>
                    <a:pt x="0" y="629"/>
                  </a:lnTo>
                  <a:lnTo>
                    <a:pt x="0" y="0"/>
                  </a:lnTo>
                  <a:lnTo>
                    <a:pt x="18" y="0"/>
                  </a:lnTo>
                  <a:lnTo>
                    <a:pt x="18" y="623"/>
                  </a:lnTo>
                  <a:lnTo>
                    <a:pt x="195" y="796"/>
                  </a:lnTo>
                  <a:lnTo>
                    <a:pt x="195" y="982"/>
                  </a:lnTo>
                  <a:close/>
                </a:path>
              </a:pathLst>
            </a:custGeom>
            <a:gradFill>
              <a:gsLst>
                <a:gs pos="0">
                  <a:schemeClr val="lt2"/>
                </a:gs>
                <a:gs pos="100000">
                  <a:srgbClr val="65747C"/>
                </a:gs>
              </a:gsLst>
              <a:lin ang="5400000" scaled="0"/>
            </a:gradFill>
            <a:ln>
              <a:noFill/>
            </a:ln>
          </p:spPr>
        </p:sp>
        <p:sp>
          <p:nvSpPr>
            <p:cNvPr id="84" name="Google Shape;84;p8"/>
            <p:cNvSpPr/>
            <p:nvPr/>
          </p:nvSpPr>
          <p:spPr>
            <a:xfrm>
              <a:off x="57150" y="4881563"/>
              <a:ext cx="190500" cy="188913"/>
            </a:xfrm>
            <a:custGeom>
              <a:avLst/>
              <a:gdLst/>
              <a:ahLst/>
              <a:cxnLst/>
              <a:rect l="l" t="t" r="r" b="b"/>
              <a:pathLst>
                <a:path w="40" h="40" extrusionOk="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adFill>
              <a:gsLst>
                <a:gs pos="0">
                  <a:schemeClr val="lt2"/>
                </a:gs>
                <a:gs pos="100000">
                  <a:srgbClr val="65747C"/>
                </a:gs>
              </a:gsLst>
              <a:lin ang="54000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 name="Google Shape;85;p8"/>
            <p:cNvSpPr/>
            <p:nvPr/>
          </p:nvSpPr>
          <p:spPr>
            <a:xfrm>
              <a:off x="138113" y="5060950"/>
              <a:ext cx="304800" cy="1778000"/>
            </a:xfrm>
            <a:custGeom>
              <a:avLst/>
              <a:gdLst/>
              <a:ahLst/>
              <a:cxnLst/>
              <a:rect l="l" t="t" r="r" b="b"/>
              <a:pathLst>
                <a:path w="192" h="1120" extrusionOk="0">
                  <a:moveTo>
                    <a:pt x="192" y="1120"/>
                  </a:moveTo>
                  <a:lnTo>
                    <a:pt x="177" y="1120"/>
                  </a:lnTo>
                  <a:lnTo>
                    <a:pt x="177" y="360"/>
                  </a:lnTo>
                  <a:lnTo>
                    <a:pt x="0" y="183"/>
                  </a:lnTo>
                  <a:lnTo>
                    <a:pt x="0" y="0"/>
                  </a:lnTo>
                  <a:lnTo>
                    <a:pt x="15" y="0"/>
                  </a:lnTo>
                  <a:lnTo>
                    <a:pt x="15" y="177"/>
                  </a:lnTo>
                  <a:lnTo>
                    <a:pt x="192" y="354"/>
                  </a:lnTo>
                  <a:lnTo>
                    <a:pt x="192" y="1120"/>
                  </a:lnTo>
                  <a:close/>
                </a:path>
              </a:pathLst>
            </a:custGeom>
            <a:gradFill>
              <a:gsLst>
                <a:gs pos="0">
                  <a:schemeClr val="lt2"/>
                </a:gs>
                <a:gs pos="100000">
                  <a:srgbClr val="65747C"/>
                </a:gs>
              </a:gsLst>
              <a:lin ang="5400000" scaled="0"/>
            </a:gradFill>
            <a:ln>
              <a:noFill/>
            </a:ln>
          </p:spPr>
        </p:sp>
        <p:sp>
          <p:nvSpPr>
            <p:cNvPr id="86" name="Google Shape;86;p8"/>
            <p:cNvSpPr/>
            <p:nvPr/>
          </p:nvSpPr>
          <p:spPr>
            <a:xfrm>
              <a:off x="561975" y="6430963"/>
              <a:ext cx="190500" cy="188913"/>
            </a:xfrm>
            <a:custGeom>
              <a:avLst/>
              <a:gdLst/>
              <a:ahLst/>
              <a:cxnLst/>
              <a:rect l="l" t="t" r="r" b="b"/>
              <a:pathLst>
                <a:path w="40" h="40" extrusionOk="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adFill>
              <a:gsLst>
                <a:gs pos="0">
                  <a:schemeClr val="lt2"/>
                </a:gs>
                <a:gs pos="100000">
                  <a:srgbClr val="65747C"/>
                </a:gs>
              </a:gsLst>
              <a:lin ang="54000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 name="Google Shape;87;p8"/>
            <p:cNvSpPr/>
            <p:nvPr/>
          </p:nvSpPr>
          <p:spPr>
            <a:xfrm>
              <a:off x="642938" y="6610350"/>
              <a:ext cx="23813" cy="242888"/>
            </a:xfrm>
            <a:prstGeom prst="rect">
              <a:avLst/>
            </a:prstGeom>
            <a:gradFill>
              <a:gsLst>
                <a:gs pos="0">
                  <a:schemeClr val="lt2"/>
                </a:gs>
                <a:gs pos="100000">
                  <a:srgbClr val="65747C"/>
                </a:gs>
              </a:gsLst>
              <a:lin ang="54000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 name="Google Shape;88;p8"/>
            <p:cNvSpPr/>
            <p:nvPr/>
          </p:nvSpPr>
          <p:spPr>
            <a:xfrm>
              <a:off x="76200" y="6430963"/>
              <a:ext cx="190500" cy="188913"/>
            </a:xfrm>
            <a:custGeom>
              <a:avLst/>
              <a:gdLst/>
              <a:ahLst/>
              <a:cxnLst/>
              <a:rect l="l" t="t" r="r" b="b"/>
              <a:pathLst>
                <a:path w="40" h="40" extrusionOk="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adFill>
              <a:gsLst>
                <a:gs pos="0">
                  <a:schemeClr val="lt2"/>
                </a:gs>
                <a:gs pos="100000">
                  <a:srgbClr val="65747C"/>
                </a:gs>
              </a:gsLst>
              <a:lin ang="54000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 name="Google Shape;89;p8"/>
            <p:cNvSpPr/>
            <p:nvPr/>
          </p:nvSpPr>
          <p:spPr>
            <a:xfrm>
              <a:off x="0" y="5978525"/>
              <a:ext cx="190500" cy="461963"/>
            </a:xfrm>
            <a:custGeom>
              <a:avLst/>
              <a:gdLst/>
              <a:ahLst/>
              <a:cxnLst/>
              <a:rect l="l" t="t" r="r" b="b"/>
              <a:pathLst>
                <a:path w="120" h="291" extrusionOk="0">
                  <a:moveTo>
                    <a:pt x="120" y="291"/>
                  </a:moveTo>
                  <a:lnTo>
                    <a:pt x="105" y="291"/>
                  </a:lnTo>
                  <a:lnTo>
                    <a:pt x="105" y="114"/>
                  </a:lnTo>
                  <a:lnTo>
                    <a:pt x="0" y="9"/>
                  </a:lnTo>
                  <a:lnTo>
                    <a:pt x="12" y="0"/>
                  </a:lnTo>
                  <a:lnTo>
                    <a:pt x="120" y="108"/>
                  </a:lnTo>
                  <a:lnTo>
                    <a:pt x="120" y="291"/>
                  </a:lnTo>
                  <a:close/>
                </a:path>
              </a:pathLst>
            </a:custGeom>
            <a:gradFill>
              <a:gsLst>
                <a:gs pos="0">
                  <a:schemeClr val="lt2"/>
                </a:gs>
                <a:gs pos="100000">
                  <a:srgbClr val="65747C"/>
                </a:gs>
              </a:gsLst>
              <a:lin ang="5400000" scaled="0"/>
            </a:gradFill>
            <a:ln>
              <a:noFill/>
            </a:ln>
          </p:spPr>
        </p:sp>
        <p:sp>
          <p:nvSpPr>
            <p:cNvPr id="90" name="Google Shape;90;p8"/>
            <p:cNvSpPr/>
            <p:nvPr/>
          </p:nvSpPr>
          <p:spPr>
            <a:xfrm>
              <a:off x="1014413" y="1801813"/>
              <a:ext cx="214313" cy="755650"/>
            </a:xfrm>
            <a:custGeom>
              <a:avLst/>
              <a:gdLst/>
              <a:ahLst/>
              <a:cxnLst/>
              <a:rect l="l" t="t" r="r" b="b"/>
              <a:pathLst>
                <a:path w="135" h="476" extrusionOk="0">
                  <a:moveTo>
                    <a:pt x="12" y="476"/>
                  </a:moveTo>
                  <a:lnTo>
                    <a:pt x="0" y="476"/>
                  </a:lnTo>
                  <a:lnTo>
                    <a:pt x="0" y="128"/>
                  </a:lnTo>
                  <a:lnTo>
                    <a:pt x="126" y="0"/>
                  </a:lnTo>
                  <a:lnTo>
                    <a:pt x="135" y="9"/>
                  </a:lnTo>
                  <a:lnTo>
                    <a:pt x="12" y="131"/>
                  </a:lnTo>
                  <a:lnTo>
                    <a:pt x="12" y="476"/>
                  </a:lnTo>
                  <a:close/>
                </a:path>
              </a:pathLst>
            </a:custGeom>
            <a:gradFill>
              <a:gsLst>
                <a:gs pos="0">
                  <a:schemeClr val="lt2"/>
                </a:gs>
                <a:gs pos="100000">
                  <a:srgbClr val="65747C"/>
                </a:gs>
              </a:gsLst>
              <a:lin ang="5400000" scaled="0"/>
            </a:gradFill>
            <a:ln>
              <a:noFill/>
            </a:ln>
          </p:spPr>
        </p:sp>
        <p:sp>
          <p:nvSpPr>
            <p:cNvPr id="91" name="Google Shape;91;p8"/>
            <p:cNvSpPr/>
            <p:nvPr/>
          </p:nvSpPr>
          <p:spPr>
            <a:xfrm>
              <a:off x="938213" y="2547938"/>
              <a:ext cx="166688" cy="160338"/>
            </a:xfrm>
            <a:custGeom>
              <a:avLst/>
              <a:gdLst/>
              <a:ahLst/>
              <a:cxnLst/>
              <a:rect l="l" t="t" r="r" b="b"/>
              <a:pathLst>
                <a:path w="35" h="34" extrusionOk="0">
                  <a:moveTo>
                    <a:pt x="18" y="34"/>
                  </a:moveTo>
                  <a:cubicBezTo>
                    <a:pt x="8" y="34"/>
                    <a:pt x="0" y="26"/>
                    <a:pt x="0" y="17"/>
                  </a:cubicBezTo>
                  <a:cubicBezTo>
                    <a:pt x="0" y="7"/>
                    <a:pt x="8" y="0"/>
                    <a:pt x="18" y="0"/>
                  </a:cubicBezTo>
                  <a:cubicBezTo>
                    <a:pt x="27" y="0"/>
                    <a:pt x="35" y="7"/>
                    <a:pt x="35" y="17"/>
                  </a:cubicBezTo>
                  <a:cubicBezTo>
                    <a:pt x="35" y="26"/>
                    <a:pt x="27" y="34"/>
                    <a:pt x="18" y="34"/>
                  </a:cubicBezTo>
                  <a:close/>
                  <a:moveTo>
                    <a:pt x="18" y="4"/>
                  </a:moveTo>
                  <a:cubicBezTo>
                    <a:pt x="10" y="4"/>
                    <a:pt x="4" y="10"/>
                    <a:pt x="4" y="17"/>
                  </a:cubicBezTo>
                  <a:cubicBezTo>
                    <a:pt x="4" y="24"/>
                    <a:pt x="10" y="30"/>
                    <a:pt x="18" y="30"/>
                  </a:cubicBezTo>
                  <a:cubicBezTo>
                    <a:pt x="25" y="30"/>
                    <a:pt x="31" y="24"/>
                    <a:pt x="31" y="17"/>
                  </a:cubicBezTo>
                  <a:cubicBezTo>
                    <a:pt x="31" y="10"/>
                    <a:pt x="25" y="4"/>
                    <a:pt x="18" y="4"/>
                  </a:cubicBezTo>
                  <a:close/>
                </a:path>
              </a:pathLst>
            </a:custGeom>
            <a:gradFill>
              <a:gsLst>
                <a:gs pos="0">
                  <a:schemeClr val="lt2"/>
                </a:gs>
                <a:gs pos="100000">
                  <a:srgbClr val="65747C"/>
                </a:gs>
              </a:gsLst>
              <a:lin ang="54000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 name="Google Shape;92;p8"/>
            <p:cNvSpPr/>
            <p:nvPr/>
          </p:nvSpPr>
          <p:spPr>
            <a:xfrm>
              <a:off x="595313" y="4763"/>
              <a:ext cx="638175" cy="4025900"/>
            </a:xfrm>
            <a:custGeom>
              <a:avLst/>
              <a:gdLst/>
              <a:ahLst/>
              <a:cxnLst/>
              <a:rect l="l" t="t" r="r" b="b"/>
              <a:pathLst>
                <a:path w="402" h="2536" extrusionOk="0">
                  <a:moveTo>
                    <a:pt x="402" y="2536"/>
                  </a:moveTo>
                  <a:lnTo>
                    <a:pt x="387" y="2536"/>
                  </a:lnTo>
                  <a:lnTo>
                    <a:pt x="387" y="2311"/>
                  </a:lnTo>
                  <a:lnTo>
                    <a:pt x="0" y="1925"/>
                  </a:lnTo>
                  <a:lnTo>
                    <a:pt x="0" y="0"/>
                  </a:lnTo>
                  <a:lnTo>
                    <a:pt x="15" y="0"/>
                  </a:lnTo>
                  <a:lnTo>
                    <a:pt x="15" y="1916"/>
                  </a:lnTo>
                  <a:lnTo>
                    <a:pt x="402" y="2302"/>
                  </a:lnTo>
                  <a:lnTo>
                    <a:pt x="402" y="2536"/>
                  </a:lnTo>
                  <a:close/>
                </a:path>
              </a:pathLst>
            </a:custGeom>
            <a:gradFill>
              <a:gsLst>
                <a:gs pos="0">
                  <a:schemeClr val="lt2"/>
                </a:gs>
                <a:gs pos="100000">
                  <a:srgbClr val="65747C"/>
                </a:gs>
              </a:gsLst>
              <a:lin ang="5400000" scaled="0"/>
            </a:gradFill>
            <a:ln>
              <a:noFill/>
            </a:ln>
          </p:spPr>
        </p:sp>
        <p:sp>
          <p:nvSpPr>
            <p:cNvPr id="93" name="Google Shape;93;p8"/>
            <p:cNvSpPr/>
            <p:nvPr/>
          </p:nvSpPr>
          <p:spPr>
            <a:xfrm>
              <a:off x="1223963" y="1382713"/>
              <a:ext cx="142875" cy="476250"/>
            </a:xfrm>
            <a:custGeom>
              <a:avLst/>
              <a:gdLst/>
              <a:ahLst/>
              <a:cxnLst/>
              <a:rect l="l" t="t" r="r" b="b"/>
              <a:pathLst>
                <a:path w="90" h="300" extrusionOk="0">
                  <a:moveTo>
                    <a:pt x="90" y="300"/>
                  </a:moveTo>
                  <a:lnTo>
                    <a:pt x="78" y="300"/>
                  </a:lnTo>
                  <a:lnTo>
                    <a:pt x="78" y="84"/>
                  </a:lnTo>
                  <a:lnTo>
                    <a:pt x="0" y="9"/>
                  </a:lnTo>
                  <a:lnTo>
                    <a:pt x="9" y="0"/>
                  </a:lnTo>
                  <a:lnTo>
                    <a:pt x="90" y="81"/>
                  </a:lnTo>
                  <a:lnTo>
                    <a:pt x="90" y="300"/>
                  </a:lnTo>
                  <a:close/>
                </a:path>
              </a:pathLst>
            </a:custGeom>
            <a:gradFill>
              <a:gsLst>
                <a:gs pos="0">
                  <a:schemeClr val="lt2"/>
                </a:gs>
                <a:gs pos="100000">
                  <a:srgbClr val="65747C"/>
                </a:gs>
              </a:gsLst>
              <a:lin ang="5400000" scaled="0"/>
            </a:gradFill>
            <a:ln>
              <a:noFill/>
            </a:ln>
          </p:spPr>
        </p:sp>
        <p:sp>
          <p:nvSpPr>
            <p:cNvPr id="94" name="Google Shape;94;p8"/>
            <p:cNvSpPr/>
            <p:nvPr/>
          </p:nvSpPr>
          <p:spPr>
            <a:xfrm>
              <a:off x="1300163" y="1849438"/>
              <a:ext cx="109538" cy="107950"/>
            </a:xfrm>
            <a:custGeom>
              <a:avLst/>
              <a:gdLst/>
              <a:ahLst/>
              <a:cxnLst/>
              <a:rect l="l" t="t" r="r" b="b"/>
              <a:pathLst>
                <a:path w="23" h="23" extrusionOk="0">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adFill>
              <a:gsLst>
                <a:gs pos="0">
                  <a:schemeClr val="lt2"/>
                </a:gs>
                <a:gs pos="100000">
                  <a:srgbClr val="65747C"/>
                </a:gs>
              </a:gsLst>
              <a:lin ang="54000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 name="Google Shape;95;p8"/>
            <p:cNvSpPr/>
            <p:nvPr/>
          </p:nvSpPr>
          <p:spPr>
            <a:xfrm>
              <a:off x="280988" y="3417888"/>
              <a:ext cx="142875" cy="474663"/>
            </a:xfrm>
            <a:custGeom>
              <a:avLst/>
              <a:gdLst/>
              <a:ahLst/>
              <a:cxnLst/>
              <a:rect l="l" t="t" r="r" b="b"/>
              <a:pathLst>
                <a:path w="90" h="299" extrusionOk="0">
                  <a:moveTo>
                    <a:pt x="12" y="299"/>
                  </a:moveTo>
                  <a:lnTo>
                    <a:pt x="0" y="299"/>
                  </a:lnTo>
                  <a:lnTo>
                    <a:pt x="0" y="80"/>
                  </a:lnTo>
                  <a:lnTo>
                    <a:pt x="81" y="0"/>
                  </a:lnTo>
                  <a:lnTo>
                    <a:pt x="90" y="8"/>
                  </a:lnTo>
                  <a:lnTo>
                    <a:pt x="12" y="83"/>
                  </a:lnTo>
                  <a:lnTo>
                    <a:pt x="12" y="299"/>
                  </a:lnTo>
                  <a:close/>
                </a:path>
              </a:pathLst>
            </a:custGeom>
            <a:gradFill>
              <a:gsLst>
                <a:gs pos="0">
                  <a:schemeClr val="lt2"/>
                </a:gs>
                <a:gs pos="100000">
                  <a:srgbClr val="65747C"/>
                </a:gs>
              </a:gsLst>
              <a:lin ang="5400000" scaled="0"/>
            </a:gradFill>
            <a:ln>
              <a:noFill/>
            </a:ln>
          </p:spPr>
        </p:sp>
        <p:sp>
          <p:nvSpPr>
            <p:cNvPr id="96" name="Google Shape;96;p8"/>
            <p:cNvSpPr/>
            <p:nvPr/>
          </p:nvSpPr>
          <p:spPr>
            <a:xfrm>
              <a:off x="238125" y="3883025"/>
              <a:ext cx="109538" cy="109538"/>
            </a:xfrm>
            <a:custGeom>
              <a:avLst/>
              <a:gdLst/>
              <a:ahLst/>
              <a:cxnLst/>
              <a:rect l="l" t="t" r="r" b="b"/>
              <a:pathLst>
                <a:path w="23" h="23" extrusionOk="0">
                  <a:moveTo>
                    <a:pt x="11" y="23"/>
                  </a:moveTo>
                  <a:cubicBezTo>
                    <a:pt x="5" y="23"/>
                    <a:pt x="0" y="18"/>
                    <a:pt x="0" y="12"/>
                  </a:cubicBezTo>
                  <a:cubicBezTo>
                    <a:pt x="0" y="5"/>
                    <a:pt x="5" y="0"/>
                    <a:pt x="11" y="0"/>
                  </a:cubicBezTo>
                  <a:cubicBezTo>
                    <a:pt x="17" y="0"/>
                    <a:pt x="23" y="5"/>
                    <a:pt x="23" y="12"/>
                  </a:cubicBezTo>
                  <a:cubicBezTo>
                    <a:pt x="23" y="18"/>
                    <a:pt x="17" y="23"/>
                    <a:pt x="11" y="23"/>
                  </a:cubicBezTo>
                  <a:close/>
                  <a:moveTo>
                    <a:pt x="11" y="4"/>
                  </a:moveTo>
                  <a:cubicBezTo>
                    <a:pt x="7" y="4"/>
                    <a:pt x="4" y="8"/>
                    <a:pt x="4" y="12"/>
                  </a:cubicBezTo>
                  <a:cubicBezTo>
                    <a:pt x="4" y="16"/>
                    <a:pt x="7" y="19"/>
                    <a:pt x="11" y="19"/>
                  </a:cubicBezTo>
                  <a:cubicBezTo>
                    <a:pt x="15" y="19"/>
                    <a:pt x="19" y="16"/>
                    <a:pt x="19" y="12"/>
                  </a:cubicBezTo>
                  <a:cubicBezTo>
                    <a:pt x="19" y="8"/>
                    <a:pt x="15" y="4"/>
                    <a:pt x="11" y="4"/>
                  </a:cubicBezTo>
                  <a:close/>
                </a:path>
              </a:pathLst>
            </a:custGeom>
            <a:gradFill>
              <a:gsLst>
                <a:gs pos="0">
                  <a:schemeClr val="lt2"/>
                </a:gs>
                <a:gs pos="100000">
                  <a:srgbClr val="65747C"/>
                </a:gs>
              </a:gsLst>
              <a:lin ang="54000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 name="Google Shape;97;p8"/>
            <p:cNvSpPr/>
            <p:nvPr/>
          </p:nvSpPr>
          <p:spPr>
            <a:xfrm>
              <a:off x="4763" y="2166938"/>
              <a:ext cx="114300" cy="452438"/>
            </a:xfrm>
            <a:custGeom>
              <a:avLst/>
              <a:gdLst/>
              <a:ahLst/>
              <a:cxnLst/>
              <a:rect l="l" t="t" r="r" b="b"/>
              <a:pathLst>
                <a:path w="72" h="285" extrusionOk="0">
                  <a:moveTo>
                    <a:pt x="6" y="285"/>
                  </a:moveTo>
                  <a:lnTo>
                    <a:pt x="0" y="276"/>
                  </a:lnTo>
                  <a:lnTo>
                    <a:pt x="60" y="216"/>
                  </a:lnTo>
                  <a:lnTo>
                    <a:pt x="60" y="0"/>
                  </a:lnTo>
                  <a:lnTo>
                    <a:pt x="72" y="0"/>
                  </a:lnTo>
                  <a:lnTo>
                    <a:pt x="72" y="222"/>
                  </a:lnTo>
                  <a:lnTo>
                    <a:pt x="6" y="285"/>
                  </a:lnTo>
                  <a:close/>
                </a:path>
              </a:pathLst>
            </a:custGeom>
            <a:gradFill>
              <a:gsLst>
                <a:gs pos="0">
                  <a:schemeClr val="lt2"/>
                </a:gs>
                <a:gs pos="100000">
                  <a:srgbClr val="65747C"/>
                </a:gs>
              </a:gsLst>
              <a:lin ang="5400000" scaled="0"/>
            </a:gradFill>
            <a:ln>
              <a:noFill/>
            </a:ln>
          </p:spPr>
        </p:sp>
        <p:sp>
          <p:nvSpPr>
            <p:cNvPr id="98" name="Google Shape;98;p8"/>
            <p:cNvSpPr/>
            <p:nvPr/>
          </p:nvSpPr>
          <p:spPr>
            <a:xfrm>
              <a:off x="52388" y="2066925"/>
              <a:ext cx="109538" cy="109538"/>
            </a:xfrm>
            <a:custGeom>
              <a:avLst/>
              <a:gdLst/>
              <a:ahLst/>
              <a:cxnLst/>
              <a:rect l="l" t="t" r="r" b="b"/>
              <a:pathLst>
                <a:path w="23" h="23" extrusionOk="0">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adFill>
              <a:gsLst>
                <a:gs pos="0">
                  <a:schemeClr val="lt2"/>
                </a:gs>
                <a:gs pos="100000">
                  <a:srgbClr val="65747C"/>
                </a:gs>
              </a:gsLst>
              <a:lin ang="54000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 name="Google Shape;99;p8"/>
            <p:cNvSpPr/>
            <p:nvPr/>
          </p:nvSpPr>
          <p:spPr>
            <a:xfrm>
              <a:off x="1228725" y="4662488"/>
              <a:ext cx="23813" cy="2181225"/>
            </a:xfrm>
            <a:prstGeom prst="rect">
              <a:avLst/>
            </a:prstGeom>
            <a:gradFill>
              <a:gsLst>
                <a:gs pos="0">
                  <a:schemeClr val="lt2"/>
                </a:gs>
                <a:gs pos="100000">
                  <a:srgbClr val="65747C"/>
                </a:gs>
              </a:gsLst>
              <a:lin ang="54000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 name="Google Shape;100;p8"/>
            <p:cNvSpPr/>
            <p:nvPr/>
          </p:nvSpPr>
          <p:spPr>
            <a:xfrm>
              <a:off x="1319213" y="5041900"/>
              <a:ext cx="371475" cy="1801813"/>
            </a:xfrm>
            <a:custGeom>
              <a:avLst/>
              <a:gdLst/>
              <a:ahLst/>
              <a:cxnLst/>
              <a:rect l="l" t="t" r="r" b="b"/>
              <a:pathLst>
                <a:path w="234" h="1135" extrusionOk="0">
                  <a:moveTo>
                    <a:pt x="15" y="1135"/>
                  </a:moveTo>
                  <a:lnTo>
                    <a:pt x="0" y="1135"/>
                  </a:lnTo>
                  <a:lnTo>
                    <a:pt x="0" y="515"/>
                  </a:lnTo>
                  <a:lnTo>
                    <a:pt x="0" y="512"/>
                  </a:lnTo>
                  <a:lnTo>
                    <a:pt x="219" y="0"/>
                  </a:lnTo>
                  <a:lnTo>
                    <a:pt x="234" y="6"/>
                  </a:lnTo>
                  <a:lnTo>
                    <a:pt x="15" y="518"/>
                  </a:lnTo>
                  <a:lnTo>
                    <a:pt x="15" y="1135"/>
                  </a:lnTo>
                  <a:close/>
                </a:path>
              </a:pathLst>
            </a:custGeom>
            <a:gradFill>
              <a:gsLst>
                <a:gs pos="0">
                  <a:schemeClr val="lt2"/>
                </a:gs>
                <a:gs pos="100000">
                  <a:srgbClr val="65747C"/>
                </a:gs>
              </a:gsLst>
              <a:lin ang="5400000" scaled="0"/>
            </a:gradFill>
            <a:ln>
              <a:noFill/>
            </a:ln>
          </p:spPr>
        </p:sp>
        <p:sp>
          <p:nvSpPr>
            <p:cNvPr id="101" name="Google Shape;101;p8"/>
            <p:cNvSpPr/>
            <p:nvPr/>
          </p:nvSpPr>
          <p:spPr>
            <a:xfrm>
              <a:off x="1147763" y="4481513"/>
              <a:ext cx="190500" cy="190500"/>
            </a:xfrm>
            <a:custGeom>
              <a:avLst/>
              <a:gdLst/>
              <a:ahLst/>
              <a:cxnLst/>
              <a:rect l="l" t="t" r="r" b="b"/>
              <a:pathLst>
                <a:path w="40" h="40" extrusionOk="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adFill>
              <a:gsLst>
                <a:gs pos="0">
                  <a:schemeClr val="lt2"/>
                </a:gs>
                <a:gs pos="100000">
                  <a:srgbClr val="65747C"/>
                </a:gs>
              </a:gsLst>
              <a:lin ang="54000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 name="Google Shape;102;p8"/>
            <p:cNvSpPr/>
            <p:nvPr/>
          </p:nvSpPr>
          <p:spPr>
            <a:xfrm>
              <a:off x="819150" y="3983038"/>
              <a:ext cx="347663" cy="2860675"/>
            </a:xfrm>
            <a:custGeom>
              <a:avLst/>
              <a:gdLst/>
              <a:ahLst/>
              <a:cxnLst/>
              <a:rect l="l" t="t" r="r" b="b"/>
              <a:pathLst>
                <a:path w="219" h="1802" extrusionOk="0">
                  <a:moveTo>
                    <a:pt x="219" y="1802"/>
                  </a:moveTo>
                  <a:lnTo>
                    <a:pt x="201" y="1802"/>
                  </a:lnTo>
                  <a:lnTo>
                    <a:pt x="201" y="1185"/>
                  </a:lnTo>
                  <a:lnTo>
                    <a:pt x="0" y="3"/>
                  </a:lnTo>
                  <a:lnTo>
                    <a:pt x="15" y="0"/>
                  </a:lnTo>
                  <a:lnTo>
                    <a:pt x="219" y="1185"/>
                  </a:lnTo>
                  <a:lnTo>
                    <a:pt x="219" y="1802"/>
                  </a:lnTo>
                  <a:close/>
                </a:path>
              </a:pathLst>
            </a:custGeom>
            <a:gradFill>
              <a:gsLst>
                <a:gs pos="0">
                  <a:schemeClr val="lt2"/>
                </a:gs>
                <a:gs pos="100000">
                  <a:srgbClr val="65747C"/>
                </a:gs>
              </a:gsLst>
              <a:lin ang="5400000" scaled="0"/>
            </a:gradFill>
            <a:ln>
              <a:noFill/>
            </a:ln>
          </p:spPr>
        </p:sp>
        <p:sp>
          <p:nvSpPr>
            <p:cNvPr id="103" name="Google Shape;103;p8"/>
            <p:cNvSpPr/>
            <p:nvPr/>
          </p:nvSpPr>
          <p:spPr>
            <a:xfrm>
              <a:off x="728663" y="3806825"/>
              <a:ext cx="190500" cy="190500"/>
            </a:xfrm>
            <a:custGeom>
              <a:avLst/>
              <a:gdLst/>
              <a:ahLst/>
              <a:cxnLst/>
              <a:rect l="l" t="t" r="r" b="b"/>
              <a:pathLst>
                <a:path w="40" h="40" extrusionOk="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adFill>
              <a:gsLst>
                <a:gs pos="0">
                  <a:schemeClr val="lt2"/>
                </a:gs>
                <a:gs pos="100000">
                  <a:srgbClr val="65747C"/>
                </a:gs>
              </a:gsLst>
              <a:lin ang="54000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 name="Google Shape;104;p8"/>
            <p:cNvSpPr/>
            <p:nvPr/>
          </p:nvSpPr>
          <p:spPr>
            <a:xfrm>
              <a:off x="1624013" y="4867275"/>
              <a:ext cx="190500" cy="188913"/>
            </a:xfrm>
            <a:custGeom>
              <a:avLst/>
              <a:gdLst/>
              <a:ahLst/>
              <a:cxnLst/>
              <a:rect l="l" t="t" r="r" b="b"/>
              <a:pathLst>
                <a:path w="40" h="40" extrusionOk="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adFill>
              <a:gsLst>
                <a:gs pos="0">
                  <a:schemeClr val="lt2"/>
                </a:gs>
                <a:gs pos="100000">
                  <a:srgbClr val="65747C"/>
                </a:gs>
              </a:gsLst>
              <a:lin ang="54000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 name="Google Shape;105;p8"/>
            <p:cNvSpPr/>
            <p:nvPr/>
          </p:nvSpPr>
          <p:spPr>
            <a:xfrm>
              <a:off x="1404938" y="5422900"/>
              <a:ext cx="371475" cy="1425575"/>
            </a:xfrm>
            <a:custGeom>
              <a:avLst/>
              <a:gdLst/>
              <a:ahLst/>
              <a:cxnLst/>
              <a:rect l="l" t="t" r="r" b="b"/>
              <a:pathLst>
                <a:path w="234" h="898" extrusionOk="0">
                  <a:moveTo>
                    <a:pt x="18" y="898"/>
                  </a:moveTo>
                  <a:lnTo>
                    <a:pt x="0" y="898"/>
                  </a:lnTo>
                  <a:lnTo>
                    <a:pt x="0" y="515"/>
                  </a:lnTo>
                  <a:lnTo>
                    <a:pt x="0" y="512"/>
                  </a:lnTo>
                  <a:lnTo>
                    <a:pt x="222" y="0"/>
                  </a:lnTo>
                  <a:lnTo>
                    <a:pt x="234" y="6"/>
                  </a:lnTo>
                  <a:lnTo>
                    <a:pt x="18" y="518"/>
                  </a:lnTo>
                  <a:lnTo>
                    <a:pt x="18" y="898"/>
                  </a:lnTo>
                  <a:close/>
                </a:path>
              </a:pathLst>
            </a:custGeom>
            <a:gradFill>
              <a:gsLst>
                <a:gs pos="0">
                  <a:schemeClr val="lt2"/>
                </a:gs>
                <a:gs pos="100000">
                  <a:srgbClr val="65747C"/>
                </a:gs>
              </a:gsLst>
              <a:lin ang="5400000" scaled="0"/>
            </a:gradFill>
            <a:ln>
              <a:noFill/>
            </a:ln>
          </p:spPr>
        </p:sp>
        <p:sp>
          <p:nvSpPr>
            <p:cNvPr id="106" name="Google Shape;106;p8"/>
            <p:cNvSpPr/>
            <p:nvPr/>
          </p:nvSpPr>
          <p:spPr>
            <a:xfrm>
              <a:off x="1666875" y="5945188"/>
              <a:ext cx="152400" cy="912813"/>
            </a:xfrm>
            <a:custGeom>
              <a:avLst/>
              <a:gdLst/>
              <a:ahLst/>
              <a:cxnLst/>
              <a:rect l="l" t="t" r="r" b="b"/>
              <a:pathLst>
                <a:path w="96" h="575" extrusionOk="0">
                  <a:moveTo>
                    <a:pt x="15" y="575"/>
                  </a:moveTo>
                  <a:lnTo>
                    <a:pt x="0" y="569"/>
                  </a:lnTo>
                  <a:lnTo>
                    <a:pt x="81" y="383"/>
                  </a:lnTo>
                  <a:lnTo>
                    <a:pt x="81" y="0"/>
                  </a:lnTo>
                  <a:lnTo>
                    <a:pt x="96" y="0"/>
                  </a:lnTo>
                  <a:lnTo>
                    <a:pt x="96" y="386"/>
                  </a:lnTo>
                  <a:lnTo>
                    <a:pt x="15" y="575"/>
                  </a:lnTo>
                  <a:close/>
                </a:path>
              </a:pathLst>
            </a:custGeom>
            <a:gradFill>
              <a:gsLst>
                <a:gs pos="0">
                  <a:schemeClr val="lt2"/>
                </a:gs>
                <a:gs pos="100000">
                  <a:srgbClr val="65747C"/>
                </a:gs>
              </a:gsLst>
              <a:lin ang="5400000" scaled="0"/>
            </a:gradFill>
            <a:ln>
              <a:noFill/>
            </a:ln>
          </p:spPr>
        </p:sp>
        <p:sp>
          <p:nvSpPr>
            <p:cNvPr id="107" name="Google Shape;107;p8"/>
            <p:cNvSpPr/>
            <p:nvPr/>
          </p:nvSpPr>
          <p:spPr>
            <a:xfrm>
              <a:off x="1709738" y="5246688"/>
              <a:ext cx="190500" cy="190500"/>
            </a:xfrm>
            <a:custGeom>
              <a:avLst/>
              <a:gdLst/>
              <a:ahLst/>
              <a:cxnLst/>
              <a:rect l="l" t="t" r="r" b="b"/>
              <a:pathLst>
                <a:path w="40" h="40" extrusionOk="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adFill>
              <a:gsLst>
                <a:gs pos="0">
                  <a:schemeClr val="lt2"/>
                </a:gs>
                <a:gs pos="100000">
                  <a:srgbClr val="65747C"/>
                </a:gs>
              </a:gsLst>
              <a:lin ang="54000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 name="Google Shape;108;p8"/>
            <p:cNvSpPr/>
            <p:nvPr/>
          </p:nvSpPr>
          <p:spPr>
            <a:xfrm>
              <a:off x="1709738" y="5764213"/>
              <a:ext cx="190500" cy="190500"/>
            </a:xfrm>
            <a:custGeom>
              <a:avLst/>
              <a:gdLst/>
              <a:ahLst/>
              <a:cxnLst/>
              <a:rect l="l" t="t" r="r" b="b"/>
              <a:pathLst>
                <a:path w="40" h="40" extrusionOk="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adFill>
              <a:gsLst>
                <a:gs pos="0">
                  <a:schemeClr val="lt2"/>
                </a:gs>
                <a:gs pos="100000">
                  <a:srgbClr val="65747C"/>
                </a:gs>
              </a:gsLst>
              <a:lin ang="54000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 name="Google Shape;109;p8"/>
            <p:cNvSpPr/>
            <p:nvPr/>
          </p:nvSpPr>
          <p:spPr>
            <a:xfrm>
              <a:off x="1766888" y="6330950"/>
              <a:ext cx="419100" cy="527050"/>
            </a:xfrm>
            <a:custGeom>
              <a:avLst/>
              <a:gdLst/>
              <a:ahLst/>
              <a:cxnLst/>
              <a:rect l="l" t="t" r="r" b="b"/>
              <a:pathLst>
                <a:path w="264" h="332" extrusionOk="0">
                  <a:moveTo>
                    <a:pt x="12" y="332"/>
                  </a:moveTo>
                  <a:lnTo>
                    <a:pt x="0" y="326"/>
                  </a:lnTo>
                  <a:lnTo>
                    <a:pt x="45" y="206"/>
                  </a:lnTo>
                  <a:lnTo>
                    <a:pt x="255" y="0"/>
                  </a:lnTo>
                  <a:lnTo>
                    <a:pt x="264" y="12"/>
                  </a:lnTo>
                  <a:lnTo>
                    <a:pt x="60" y="215"/>
                  </a:lnTo>
                  <a:lnTo>
                    <a:pt x="12" y="332"/>
                  </a:lnTo>
                  <a:close/>
                </a:path>
              </a:pathLst>
            </a:custGeom>
            <a:gradFill>
              <a:gsLst>
                <a:gs pos="0">
                  <a:schemeClr val="lt2"/>
                </a:gs>
                <a:gs pos="100000">
                  <a:srgbClr val="65747C"/>
                </a:gs>
              </a:gsLst>
              <a:lin ang="5400000" scaled="0"/>
            </a:gradFill>
            <a:ln>
              <a:noFill/>
            </a:ln>
          </p:spPr>
        </p:sp>
        <p:sp>
          <p:nvSpPr>
            <p:cNvPr id="110" name="Google Shape;110;p8"/>
            <p:cNvSpPr/>
            <p:nvPr/>
          </p:nvSpPr>
          <p:spPr>
            <a:xfrm>
              <a:off x="2147888" y="6221413"/>
              <a:ext cx="157163" cy="147638"/>
            </a:xfrm>
            <a:custGeom>
              <a:avLst/>
              <a:gdLst/>
              <a:ahLst/>
              <a:cxnLst/>
              <a:rect l="l" t="t" r="r" b="b"/>
              <a:pathLst>
                <a:path w="33" h="31" extrusionOk="0">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adFill>
              <a:gsLst>
                <a:gs pos="0">
                  <a:schemeClr val="lt2"/>
                </a:gs>
                <a:gs pos="100000">
                  <a:srgbClr val="65747C"/>
                </a:gs>
              </a:gsLst>
              <a:lin ang="54000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 name="Google Shape;111;p8"/>
            <p:cNvSpPr/>
            <p:nvPr/>
          </p:nvSpPr>
          <p:spPr>
            <a:xfrm>
              <a:off x="504825" y="9525"/>
              <a:ext cx="233363" cy="5103813"/>
            </a:xfrm>
            <a:custGeom>
              <a:avLst/>
              <a:gdLst/>
              <a:ahLst/>
              <a:cxnLst/>
              <a:rect l="l" t="t" r="r" b="b"/>
              <a:pathLst>
                <a:path w="147" h="3215" extrusionOk="0">
                  <a:moveTo>
                    <a:pt x="132" y="3215"/>
                  </a:moveTo>
                  <a:lnTo>
                    <a:pt x="129" y="2754"/>
                  </a:lnTo>
                  <a:lnTo>
                    <a:pt x="0" y="1901"/>
                  </a:lnTo>
                  <a:lnTo>
                    <a:pt x="0" y="0"/>
                  </a:lnTo>
                  <a:lnTo>
                    <a:pt x="15" y="0"/>
                  </a:lnTo>
                  <a:lnTo>
                    <a:pt x="15" y="1898"/>
                  </a:lnTo>
                  <a:lnTo>
                    <a:pt x="144" y="2754"/>
                  </a:lnTo>
                  <a:lnTo>
                    <a:pt x="147" y="3215"/>
                  </a:lnTo>
                  <a:lnTo>
                    <a:pt x="132" y="3215"/>
                  </a:lnTo>
                  <a:close/>
                </a:path>
              </a:pathLst>
            </a:custGeom>
            <a:gradFill>
              <a:gsLst>
                <a:gs pos="0">
                  <a:schemeClr val="lt2"/>
                </a:gs>
                <a:gs pos="100000">
                  <a:srgbClr val="65747C"/>
                </a:gs>
              </a:gsLst>
              <a:lin ang="5400000" scaled="0"/>
            </a:gradFill>
            <a:ln>
              <a:noFill/>
            </a:ln>
          </p:spPr>
        </p:sp>
        <p:sp>
          <p:nvSpPr>
            <p:cNvPr id="112" name="Google Shape;112;p8"/>
            <p:cNvSpPr/>
            <p:nvPr/>
          </p:nvSpPr>
          <p:spPr>
            <a:xfrm>
              <a:off x="633413" y="5103813"/>
              <a:ext cx="185738" cy="185738"/>
            </a:xfrm>
            <a:custGeom>
              <a:avLst/>
              <a:gdLst/>
              <a:ahLst/>
              <a:cxnLst/>
              <a:rect l="l" t="t" r="r" b="b"/>
              <a:pathLst>
                <a:path w="39" h="39" extrusionOk="0">
                  <a:moveTo>
                    <a:pt x="20" y="39"/>
                  </a:moveTo>
                  <a:cubicBezTo>
                    <a:pt x="9" y="39"/>
                    <a:pt x="0" y="30"/>
                    <a:pt x="0" y="19"/>
                  </a:cubicBezTo>
                  <a:cubicBezTo>
                    <a:pt x="0" y="9"/>
                    <a:pt x="9" y="0"/>
                    <a:pt x="20" y="0"/>
                  </a:cubicBezTo>
                  <a:cubicBezTo>
                    <a:pt x="30" y="0"/>
                    <a:pt x="39" y="9"/>
                    <a:pt x="39" y="19"/>
                  </a:cubicBezTo>
                  <a:cubicBezTo>
                    <a:pt x="39" y="30"/>
                    <a:pt x="30" y="39"/>
                    <a:pt x="20" y="39"/>
                  </a:cubicBezTo>
                  <a:close/>
                  <a:moveTo>
                    <a:pt x="20" y="4"/>
                  </a:moveTo>
                  <a:cubicBezTo>
                    <a:pt x="11" y="4"/>
                    <a:pt x="4" y="11"/>
                    <a:pt x="4" y="19"/>
                  </a:cubicBezTo>
                  <a:cubicBezTo>
                    <a:pt x="4" y="28"/>
                    <a:pt x="11" y="35"/>
                    <a:pt x="20" y="35"/>
                  </a:cubicBezTo>
                  <a:cubicBezTo>
                    <a:pt x="28" y="35"/>
                    <a:pt x="35" y="28"/>
                    <a:pt x="35" y="19"/>
                  </a:cubicBezTo>
                  <a:cubicBezTo>
                    <a:pt x="35" y="11"/>
                    <a:pt x="28" y="4"/>
                    <a:pt x="20" y="4"/>
                  </a:cubicBezTo>
                  <a:close/>
                </a:path>
              </a:pathLst>
            </a:custGeom>
            <a:gradFill>
              <a:gsLst>
                <a:gs pos="0">
                  <a:schemeClr val="lt2"/>
                </a:gs>
                <a:gs pos="100000">
                  <a:srgbClr val="65747C"/>
                </a:gs>
              </a:gsLst>
              <a:lin ang="54000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13" name="Google Shape;113;p8"/>
          <p:cNvSpPr txBox="1">
            <a:spLocks noGrp="1"/>
          </p:cNvSpPr>
          <p:nvPr>
            <p:ph type="ctrTitle"/>
          </p:nvPr>
        </p:nvSpPr>
        <p:spPr>
          <a:xfrm>
            <a:off x="1876424" y="1122363"/>
            <a:ext cx="8791575" cy="23876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lt1"/>
              </a:buClr>
              <a:buSzPts val="4800"/>
              <a:buFont typeface="Twentieth Century"/>
              <a:buNone/>
              <a:defRPr sz="48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14" name="Google Shape;114;p8"/>
          <p:cNvSpPr txBox="1">
            <a:spLocks noGrp="1"/>
          </p:cNvSpPr>
          <p:nvPr>
            <p:ph type="subTitle" idx="1"/>
          </p:nvPr>
        </p:nvSpPr>
        <p:spPr>
          <a:xfrm>
            <a:off x="1876424" y="3602038"/>
            <a:ext cx="8791575" cy="1655762"/>
          </a:xfrm>
          <a:prstGeom prst="rect">
            <a:avLst/>
          </a:prstGeom>
          <a:noFill/>
          <a:ln>
            <a:noFill/>
          </a:ln>
        </p:spPr>
        <p:txBody>
          <a:bodyPr spcFirstLastPara="1" wrap="square" lIns="91425" tIns="45700" rIns="91425" bIns="45700" anchor="t" anchorCtr="0">
            <a:normAutofit/>
          </a:bodyPr>
          <a:lstStyle>
            <a:lvl1pPr lvl="0" algn="l">
              <a:lnSpc>
                <a:spcPct val="120000"/>
              </a:lnSpc>
              <a:spcBef>
                <a:spcPts val="1000"/>
              </a:spcBef>
              <a:spcAft>
                <a:spcPts val="0"/>
              </a:spcAft>
              <a:buClr>
                <a:schemeClr val="lt2"/>
              </a:buClr>
              <a:buSzPts val="2500"/>
              <a:buNone/>
              <a:defRPr sz="2000" cap="none">
                <a:solidFill>
                  <a:schemeClr val="lt2"/>
                </a:solidFill>
              </a:defRPr>
            </a:lvl1pPr>
            <a:lvl2pPr lvl="1" algn="ctr">
              <a:lnSpc>
                <a:spcPct val="120000"/>
              </a:lnSpc>
              <a:spcBef>
                <a:spcPts val="500"/>
              </a:spcBef>
              <a:spcAft>
                <a:spcPts val="0"/>
              </a:spcAft>
              <a:buClr>
                <a:schemeClr val="lt1"/>
              </a:buClr>
              <a:buSzPts val="2500"/>
              <a:buNone/>
              <a:defRPr sz="2000"/>
            </a:lvl2pPr>
            <a:lvl3pPr lvl="2" algn="ctr">
              <a:lnSpc>
                <a:spcPct val="120000"/>
              </a:lnSpc>
              <a:spcBef>
                <a:spcPts val="500"/>
              </a:spcBef>
              <a:spcAft>
                <a:spcPts val="0"/>
              </a:spcAft>
              <a:buClr>
                <a:schemeClr val="lt1"/>
              </a:buClr>
              <a:buSzPts val="2250"/>
              <a:buNone/>
              <a:defRPr sz="1800"/>
            </a:lvl3pPr>
            <a:lvl4pPr lvl="3" algn="ctr">
              <a:lnSpc>
                <a:spcPct val="120000"/>
              </a:lnSpc>
              <a:spcBef>
                <a:spcPts val="500"/>
              </a:spcBef>
              <a:spcAft>
                <a:spcPts val="0"/>
              </a:spcAft>
              <a:buClr>
                <a:schemeClr val="lt1"/>
              </a:buClr>
              <a:buSzPts val="2000"/>
              <a:buNone/>
              <a:defRPr sz="1600"/>
            </a:lvl4pPr>
            <a:lvl5pPr lvl="4" algn="ctr">
              <a:lnSpc>
                <a:spcPct val="120000"/>
              </a:lnSpc>
              <a:spcBef>
                <a:spcPts val="500"/>
              </a:spcBef>
              <a:spcAft>
                <a:spcPts val="0"/>
              </a:spcAft>
              <a:buClr>
                <a:schemeClr val="lt1"/>
              </a:buClr>
              <a:buSzPts val="2000"/>
              <a:buNone/>
              <a:defRPr sz="1600"/>
            </a:lvl5pPr>
            <a:lvl6pPr lvl="5" algn="ctr">
              <a:lnSpc>
                <a:spcPct val="120000"/>
              </a:lnSpc>
              <a:spcBef>
                <a:spcPts val="500"/>
              </a:spcBef>
              <a:spcAft>
                <a:spcPts val="0"/>
              </a:spcAft>
              <a:buClr>
                <a:schemeClr val="lt1"/>
              </a:buClr>
              <a:buSzPts val="2000"/>
              <a:buNone/>
              <a:defRPr sz="1600"/>
            </a:lvl6pPr>
            <a:lvl7pPr lvl="6" algn="ctr">
              <a:lnSpc>
                <a:spcPct val="120000"/>
              </a:lnSpc>
              <a:spcBef>
                <a:spcPts val="500"/>
              </a:spcBef>
              <a:spcAft>
                <a:spcPts val="0"/>
              </a:spcAft>
              <a:buClr>
                <a:schemeClr val="lt1"/>
              </a:buClr>
              <a:buSzPts val="2000"/>
              <a:buNone/>
              <a:defRPr sz="1600"/>
            </a:lvl7pPr>
            <a:lvl8pPr lvl="7" algn="ctr">
              <a:lnSpc>
                <a:spcPct val="120000"/>
              </a:lnSpc>
              <a:spcBef>
                <a:spcPts val="500"/>
              </a:spcBef>
              <a:spcAft>
                <a:spcPts val="0"/>
              </a:spcAft>
              <a:buClr>
                <a:schemeClr val="lt1"/>
              </a:buClr>
              <a:buSzPts val="2000"/>
              <a:buNone/>
              <a:defRPr sz="1600"/>
            </a:lvl8pPr>
            <a:lvl9pPr lvl="8" algn="ctr">
              <a:lnSpc>
                <a:spcPct val="120000"/>
              </a:lnSpc>
              <a:spcBef>
                <a:spcPts val="500"/>
              </a:spcBef>
              <a:spcAft>
                <a:spcPts val="0"/>
              </a:spcAft>
              <a:buClr>
                <a:schemeClr val="lt1"/>
              </a:buClr>
              <a:buSzPts val="2000"/>
              <a:buNone/>
              <a:defRPr sz="1600"/>
            </a:lvl9pPr>
          </a:lstStyle>
          <a:p>
            <a:endParaRPr/>
          </a:p>
        </p:txBody>
      </p:sp>
      <p:sp>
        <p:nvSpPr>
          <p:cNvPr id="115" name="Google Shape;115;p8"/>
          <p:cNvSpPr txBox="1">
            <a:spLocks noGrp="1"/>
          </p:cNvSpPr>
          <p:nvPr>
            <p:ph type="dt" idx="10"/>
          </p:nvPr>
        </p:nvSpPr>
        <p:spPr>
          <a:xfrm>
            <a:off x="7077511" y="5410201"/>
            <a:ext cx="2743200"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6" name="Google Shape;116;p8"/>
          <p:cNvSpPr txBox="1">
            <a:spLocks noGrp="1"/>
          </p:cNvSpPr>
          <p:nvPr>
            <p:ph type="ftr" idx="11"/>
          </p:nvPr>
        </p:nvSpPr>
        <p:spPr>
          <a:xfrm>
            <a:off x="1876424" y="5410201"/>
            <a:ext cx="5124886"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7" name="Google Shape;117;p8"/>
          <p:cNvSpPr txBox="1">
            <a:spLocks noGrp="1"/>
          </p:cNvSpPr>
          <p:nvPr>
            <p:ph type="sldNum" idx="12"/>
          </p:nvPr>
        </p:nvSpPr>
        <p:spPr>
          <a:xfrm>
            <a:off x="9896911" y="5410199"/>
            <a:ext cx="771089"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18"/>
        <p:cNvGrpSpPr/>
        <p:nvPr/>
      </p:nvGrpSpPr>
      <p:grpSpPr>
        <a:xfrm>
          <a:off x="0" y="0"/>
          <a:ext cx="0" cy="0"/>
          <a:chOff x="0" y="0"/>
          <a:chExt cx="0" cy="0"/>
        </a:xfrm>
      </p:grpSpPr>
      <p:sp>
        <p:nvSpPr>
          <p:cNvPr id="119" name="Google Shape;119;p9"/>
          <p:cNvSpPr txBox="1">
            <a:spLocks noGrp="1"/>
          </p:cNvSpPr>
          <p:nvPr>
            <p:ph type="title"/>
          </p:nvPr>
        </p:nvSpPr>
        <p:spPr>
          <a:xfrm>
            <a:off x="1141413" y="618518"/>
            <a:ext cx="9905998" cy="147857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20" name="Google Shape;120;p9"/>
          <p:cNvSpPr txBox="1">
            <a:spLocks noGrp="1"/>
          </p:cNvSpPr>
          <p:nvPr>
            <p:ph type="body" idx="1"/>
          </p:nvPr>
        </p:nvSpPr>
        <p:spPr>
          <a:xfrm>
            <a:off x="1141412" y="2249487"/>
            <a:ext cx="9905999" cy="3541714"/>
          </a:xfrm>
          <a:prstGeom prst="rect">
            <a:avLst/>
          </a:prstGeom>
          <a:noFill/>
          <a:ln>
            <a:noFill/>
          </a:ln>
        </p:spPr>
        <p:txBody>
          <a:bodyPr spcFirstLastPara="1" wrap="square" lIns="91425" tIns="45700" rIns="91425" bIns="45700" anchor="t" anchorCtr="0">
            <a:normAutofit/>
          </a:bodyPr>
          <a:lstStyle>
            <a:lvl1pPr marL="457200" lvl="0" indent="-371475" algn="l">
              <a:lnSpc>
                <a:spcPct val="120000"/>
              </a:lnSpc>
              <a:spcBef>
                <a:spcPts val="1000"/>
              </a:spcBef>
              <a:spcAft>
                <a:spcPts val="0"/>
              </a:spcAft>
              <a:buClr>
                <a:schemeClr val="lt1"/>
              </a:buClr>
              <a:buSzPts val="2250"/>
              <a:buChar char="•"/>
              <a:defRPr/>
            </a:lvl1pPr>
            <a:lvl2pPr marL="914400" lvl="1" indent="-371475" algn="l">
              <a:lnSpc>
                <a:spcPct val="120000"/>
              </a:lnSpc>
              <a:spcBef>
                <a:spcPts val="500"/>
              </a:spcBef>
              <a:spcAft>
                <a:spcPts val="0"/>
              </a:spcAft>
              <a:buClr>
                <a:schemeClr val="lt1"/>
              </a:buClr>
              <a:buSzPts val="2250"/>
              <a:buChar char="•"/>
              <a:defRPr/>
            </a:lvl2pPr>
            <a:lvl3pPr marL="1371600" lvl="2" indent="-371475" algn="l">
              <a:lnSpc>
                <a:spcPct val="120000"/>
              </a:lnSpc>
              <a:spcBef>
                <a:spcPts val="500"/>
              </a:spcBef>
              <a:spcAft>
                <a:spcPts val="0"/>
              </a:spcAft>
              <a:buClr>
                <a:schemeClr val="lt1"/>
              </a:buClr>
              <a:buSzPts val="2250"/>
              <a:buChar char="•"/>
              <a:defRPr/>
            </a:lvl3pPr>
            <a:lvl4pPr marL="1828800" lvl="3" indent="-371475" algn="l">
              <a:lnSpc>
                <a:spcPct val="120000"/>
              </a:lnSpc>
              <a:spcBef>
                <a:spcPts val="500"/>
              </a:spcBef>
              <a:spcAft>
                <a:spcPts val="0"/>
              </a:spcAft>
              <a:buClr>
                <a:schemeClr val="lt1"/>
              </a:buClr>
              <a:buSzPts val="2250"/>
              <a:buChar char="•"/>
              <a:defRPr/>
            </a:lvl4pPr>
            <a:lvl5pPr marL="2286000" lvl="4" indent="-371475" algn="l">
              <a:lnSpc>
                <a:spcPct val="120000"/>
              </a:lnSpc>
              <a:spcBef>
                <a:spcPts val="500"/>
              </a:spcBef>
              <a:spcAft>
                <a:spcPts val="0"/>
              </a:spcAft>
              <a:buClr>
                <a:schemeClr val="lt1"/>
              </a:buClr>
              <a:buSzPts val="2250"/>
              <a:buChar char="•"/>
              <a:defRPr/>
            </a:lvl5pPr>
            <a:lvl6pPr marL="2743200" lvl="5" indent="-371475" algn="l">
              <a:lnSpc>
                <a:spcPct val="120000"/>
              </a:lnSpc>
              <a:spcBef>
                <a:spcPts val="500"/>
              </a:spcBef>
              <a:spcAft>
                <a:spcPts val="0"/>
              </a:spcAft>
              <a:buClr>
                <a:schemeClr val="lt1"/>
              </a:buClr>
              <a:buSzPts val="2250"/>
              <a:buChar char="•"/>
              <a:defRPr/>
            </a:lvl6pPr>
            <a:lvl7pPr marL="3200400" lvl="6" indent="-371475" algn="l">
              <a:lnSpc>
                <a:spcPct val="120000"/>
              </a:lnSpc>
              <a:spcBef>
                <a:spcPts val="500"/>
              </a:spcBef>
              <a:spcAft>
                <a:spcPts val="0"/>
              </a:spcAft>
              <a:buClr>
                <a:schemeClr val="lt1"/>
              </a:buClr>
              <a:buSzPts val="2250"/>
              <a:buChar char="•"/>
              <a:defRPr/>
            </a:lvl7pPr>
            <a:lvl8pPr marL="3657600" lvl="7" indent="-371475" algn="l">
              <a:lnSpc>
                <a:spcPct val="120000"/>
              </a:lnSpc>
              <a:spcBef>
                <a:spcPts val="500"/>
              </a:spcBef>
              <a:spcAft>
                <a:spcPts val="0"/>
              </a:spcAft>
              <a:buClr>
                <a:schemeClr val="lt1"/>
              </a:buClr>
              <a:buSzPts val="2250"/>
              <a:buChar char="•"/>
              <a:defRPr/>
            </a:lvl8pPr>
            <a:lvl9pPr marL="4114800" lvl="8" indent="-371475" algn="l">
              <a:lnSpc>
                <a:spcPct val="120000"/>
              </a:lnSpc>
              <a:spcBef>
                <a:spcPts val="500"/>
              </a:spcBef>
              <a:spcAft>
                <a:spcPts val="0"/>
              </a:spcAft>
              <a:buClr>
                <a:schemeClr val="lt1"/>
              </a:buClr>
              <a:buSzPts val="2250"/>
              <a:buChar char="•"/>
              <a:defRPr/>
            </a:lvl9pPr>
          </a:lstStyle>
          <a:p>
            <a:endParaRPr/>
          </a:p>
        </p:txBody>
      </p:sp>
      <p:sp>
        <p:nvSpPr>
          <p:cNvPr id="121" name="Google Shape;121;p9"/>
          <p:cNvSpPr txBox="1">
            <a:spLocks noGrp="1"/>
          </p:cNvSpPr>
          <p:nvPr>
            <p:ph type="dt" idx="10"/>
          </p:nvPr>
        </p:nvSpPr>
        <p:spPr>
          <a:xfrm>
            <a:off x="7456921" y="5883276"/>
            <a:ext cx="2743200"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2" name="Google Shape;122;p9"/>
          <p:cNvSpPr txBox="1">
            <a:spLocks noGrp="1"/>
          </p:cNvSpPr>
          <p:nvPr>
            <p:ph type="ftr" idx="11"/>
          </p:nvPr>
        </p:nvSpPr>
        <p:spPr>
          <a:xfrm>
            <a:off x="1141411" y="5883275"/>
            <a:ext cx="6239309"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3" name="Google Shape;123;p9"/>
          <p:cNvSpPr txBox="1">
            <a:spLocks noGrp="1"/>
          </p:cNvSpPr>
          <p:nvPr>
            <p:ph type="sldNum" idx="12"/>
          </p:nvPr>
        </p:nvSpPr>
        <p:spPr>
          <a:xfrm>
            <a:off x="10276321" y="5883274"/>
            <a:ext cx="771089"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124"/>
        <p:cNvGrpSpPr/>
        <p:nvPr/>
      </p:nvGrpSpPr>
      <p:grpSpPr>
        <a:xfrm>
          <a:off x="0" y="0"/>
          <a:ext cx="0" cy="0"/>
          <a:chOff x="0" y="0"/>
          <a:chExt cx="0" cy="0"/>
        </a:xfrm>
      </p:grpSpPr>
      <p:sp>
        <p:nvSpPr>
          <p:cNvPr id="125" name="Google Shape;125;p10"/>
          <p:cNvSpPr txBox="1">
            <a:spLocks noGrp="1"/>
          </p:cNvSpPr>
          <p:nvPr>
            <p:ph type="title"/>
          </p:nvPr>
        </p:nvSpPr>
        <p:spPr>
          <a:xfrm>
            <a:off x="1141413" y="618518"/>
            <a:ext cx="9905998" cy="147857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26" name="Google Shape;126;p10"/>
          <p:cNvSpPr txBox="1">
            <a:spLocks noGrp="1"/>
          </p:cNvSpPr>
          <p:nvPr>
            <p:ph type="body" idx="1"/>
          </p:nvPr>
        </p:nvSpPr>
        <p:spPr>
          <a:xfrm>
            <a:off x="1141410" y="2249486"/>
            <a:ext cx="4878389" cy="3541714"/>
          </a:xfrm>
          <a:prstGeom prst="rect">
            <a:avLst/>
          </a:prstGeom>
          <a:noFill/>
          <a:ln>
            <a:noFill/>
          </a:ln>
        </p:spPr>
        <p:txBody>
          <a:bodyPr spcFirstLastPara="1" wrap="square" lIns="91425" tIns="45700" rIns="91425" bIns="45700" anchor="t" anchorCtr="0">
            <a:normAutofit/>
          </a:bodyPr>
          <a:lstStyle>
            <a:lvl1pPr marL="457200" lvl="0" indent="-371475" algn="l">
              <a:lnSpc>
                <a:spcPct val="120000"/>
              </a:lnSpc>
              <a:spcBef>
                <a:spcPts val="1000"/>
              </a:spcBef>
              <a:spcAft>
                <a:spcPts val="0"/>
              </a:spcAft>
              <a:buClr>
                <a:schemeClr val="lt1"/>
              </a:buClr>
              <a:buSzPts val="2250"/>
              <a:buChar char="•"/>
              <a:defRPr/>
            </a:lvl1pPr>
            <a:lvl2pPr marL="914400" lvl="1" indent="-371475" algn="l">
              <a:lnSpc>
                <a:spcPct val="120000"/>
              </a:lnSpc>
              <a:spcBef>
                <a:spcPts val="500"/>
              </a:spcBef>
              <a:spcAft>
                <a:spcPts val="0"/>
              </a:spcAft>
              <a:buClr>
                <a:schemeClr val="lt1"/>
              </a:buClr>
              <a:buSzPts val="2250"/>
              <a:buChar char="•"/>
              <a:defRPr/>
            </a:lvl2pPr>
            <a:lvl3pPr marL="1371600" lvl="2" indent="-371475" algn="l">
              <a:lnSpc>
                <a:spcPct val="120000"/>
              </a:lnSpc>
              <a:spcBef>
                <a:spcPts val="500"/>
              </a:spcBef>
              <a:spcAft>
                <a:spcPts val="0"/>
              </a:spcAft>
              <a:buClr>
                <a:schemeClr val="lt1"/>
              </a:buClr>
              <a:buSzPts val="2250"/>
              <a:buChar char="•"/>
              <a:defRPr/>
            </a:lvl3pPr>
            <a:lvl4pPr marL="1828800" lvl="3" indent="-371475" algn="l">
              <a:lnSpc>
                <a:spcPct val="120000"/>
              </a:lnSpc>
              <a:spcBef>
                <a:spcPts val="500"/>
              </a:spcBef>
              <a:spcAft>
                <a:spcPts val="0"/>
              </a:spcAft>
              <a:buClr>
                <a:schemeClr val="lt1"/>
              </a:buClr>
              <a:buSzPts val="2250"/>
              <a:buChar char="•"/>
              <a:defRPr/>
            </a:lvl4pPr>
            <a:lvl5pPr marL="2286000" lvl="4" indent="-371475" algn="l">
              <a:lnSpc>
                <a:spcPct val="120000"/>
              </a:lnSpc>
              <a:spcBef>
                <a:spcPts val="500"/>
              </a:spcBef>
              <a:spcAft>
                <a:spcPts val="0"/>
              </a:spcAft>
              <a:buClr>
                <a:schemeClr val="lt1"/>
              </a:buClr>
              <a:buSzPts val="2250"/>
              <a:buChar char="•"/>
              <a:defRPr/>
            </a:lvl5pPr>
            <a:lvl6pPr marL="2743200" lvl="5" indent="-371475" algn="l">
              <a:lnSpc>
                <a:spcPct val="120000"/>
              </a:lnSpc>
              <a:spcBef>
                <a:spcPts val="500"/>
              </a:spcBef>
              <a:spcAft>
                <a:spcPts val="0"/>
              </a:spcAft>
              <a:buClr>
                <a:schemeClr val="lt1"/>
              </a:buClr>
              <a:buSzPts val="2250"/>
              <a:buChar char="•"/>
              <a:defRPr/>
            </a:lvl6pPr>
            <a:lvl7pPr marL="3200400" lvl="6" indent="-371475" algn="l">
              <a:lnSpc>
                <a:spcPct val="120000"/>
              </a:lnSpc>
              <a:spcBef>
                <a:spcPts val="500"/>
              </a:spcBef>
              <a:spcAft>
                <a:spcPts val="0"/>
              </a:spcAft>
              <a:buClr>
                <a:schemeClr val="lt1"/>
              </a:buClr>
              <a:buSzPts val="2250"/>
              <a:buChar char="•"/>
              <a:defRPr/>
            </a:lvl7pPr>
            <a:lvl8pPr marL="3657600" lvl="7" indent="-371475" algn="l">
              <a:lnSpc>
                <a:spcPct val="120000"/>
              </a:lnSpc>
              <a:spcBef>
                <a:spcPts val="500"/>
              </a:spcBef>
              <a:spcAft>
                <a:spcPts val="0"/>
              </a:spcAft>
              <a:buClr>
                <a:schemeClr val="lt1"/>
              </a:buClr>
              <a:buSzPts val="2250"/>
              <a:buChar char="•"/>
              <a:defRPr/>
            </a:lvl8pPr>
            <a:lvl9pPr marL="4114800" lvl="8" indent="-371475" algn="l">
              <a:lnSpc>
                <a:spcPct val="120000"/>
              </a:lnSpc>
              <a:spcBef>
                <a:spcPts val="500"/>
              </a:spcBef>
              <a:spcAft>
                <a:spcPts val="0"/>
              </a:spcAft>
              <a:buClr>
                <a:schemeClr val="lt1"/>
              </a:buClr>
              <a:buSzPts val="2250"/>
              <a:buChar char="•"/>
              <a:defRPr/>
            </a:lvl9pPr>
          </a:lstStyle>
          <a:p>
            <a:endParaRPr/>
          </a:p>
        </p:txBody>
      </p:sp>
      <p:sp>
        <p:nvSpPr>
          <p:cNvPr id="127" name="Google Shape;127;p10"/>
          <p:cNvSpPr txBox="1">
            <a:spLocks noGrp="1"/>
          </p:cNvSpPr>
          <p:nvPr>
            <p:ph type="body" idx="2"/>
          </p:nvPr>
        </p:nvSpPr>
        <p:spPr>
          <a:xfrm>
            <a:off x="6172200" y="2249486"/>
            <a:ext cx="4875211" cy="3541714"/>
          </a:xfrm>
          <a:prstGeom prst="rect">
            <a:avLst/>
          </a:prstGeom>
          <a:noFill/>
          <a:ln>
            <a:noFill/>
          </a:ln>
        </p:spPr>
        <p:txBody>
          <a:bodyPr spcFirstLastPara="1" wrap="square" lIns="91425" tIns="45700" rIns="91425" bIns="45700" anchor="t" anchorCtr="0">
            <a:normAutofit/>
          </a:bodyPr>
          <a:lstStyle>
            <a:lvl1pPr marL="457200" lvl="0" indent="-371475" algn="l">
              <a:lnSpc>
                <a:spcPct val="120000"/>
              </a:lnSpc>
              <a:spcBef>
                <a:spcPts val="1000"/>
              </a:spcBef>
              <a:spcAft>
                <a:spcPts val="0"/>
              </a:spcAft>
              <a:buClr>
                <a:schemeClr val="lt1"/>
              </a:buClr>
              <a:buSzPts val="2250"/>
              <a:buChar char="•"/>
              <a:defRPr/>
            </a:lvl1pPr>
            <a:lvl2pPr marL="914400" lvl="1" indent="-371475" algn="l">
              <a:lnSpc>
                <a:spcPct val="120000"/>
              </a:lnSpc>
              <a:spcBef>
                <a:spcPts val="500"/>
              </a:spcBef>
              <a:spcAft>
                <a:spcPts val="0"/>
              </a:spcAft>
              <a:buClr>
                <a:schemeClr val="lt1"/>
              </a:buClr>
              <a:buSzPts val="2250"/>
              <a:buChar char="•"/>
              <a:defRPr/>
            </a:lvl2pPr>
            <a:lvl3pPr marL="1371600" lvl="2" indent="-371475" algn="l">
              <a:lnSpc>
                <a:spcPct val="120000"/>
              </a:lnSpc>
              <a:spcBef>
                <a:spcPts val="500"/>
              </a:spcBef>
              <a:spcAft>
                <a:spcPts val="0"/>
              </a:spcAft>
              <a:buClr>
                <a:schemeClr val="lt1"/>
              </a:buClr>
              <a:buSzPts val="2250"/>
              <a:buChar char="•"/>
              <a:defRPr/>
            </a:lvl3pPr>
            <a:lvl4pPr marL="1828800" lvl="3" indent="-371475" algn="l">
              <a:lnSpc>
                <a:spcPct val="120000"/>
              </a:lnSpc>
              <a:spcBef>
                <a:spcPts val="500"/>
              </a:spcBef>
              <a:spcAft>
                <a:spcPts val="0"/>
              </a:spcAft>
              <a:buClr>
                <a:schemeClr val="lt1"/>
              </a:buClr>
              <a:buSzPts val="2250"/>
              <a:buChar char="•"/>
              <a:defRPr/>
            </a:lvl4pPr>
            <a:lvl5pPr marL="2286000" lvl="4" indent="-371475" algn="l">
              <a:lnSpc>
                <a:spcPct val="120000"/>
              </a:lnSpc>
              <a:spcBef>
                <a:spcPts val="500"/>
              </a:spcBef>
              <a:spcAft>
                <a:spcPts val="0"/>
              </a:spcAft>
              <a:buClr>
                <a:schemeClr val="lt1"/>
              </a:buClr>
              <a:buSzPts val="2250"/>
              <a:buChar char="•"/>
              <a:defRPr/>
            </a:lvl5pPr>
            <a:lvl6pPr marL="2743200" lvl="5" indent="-371475" algn="l">
              <a:lnSpc>
                <a:spcPct val="120000"/>
              </a:lnSpc>
              <a:spcBef>
                <a:spcPts val="500"/>
              </a:spcBef>
              <a:spcAft>
                <a:spcPts val="0"/>
              </a:spcAft>
              <a:buClr>
                <a:schemeClr val="lt1"/>
              </a:buClr>
              <a:buSzPts val="2250"/>
              <a:buChar char="•"/>
              <a:defRPr/>
            </a:lvl6pPr>
            <a:lvl7pPr marL="3200400" lvl="6" indent="-371475" algn="l">
              <a:lnSpc>
                <a:spcPct val="120000"/>
              </a:lnSpc>
              <a:spcBef>
                <a:spcPts val="500"/>
              </a:spcBef>
              <a:spcAft>
                <a:spcPts val="0"/>
              </a:spcAft>
              <a:buClr>
                <a:schemeClr val="lt1"/>
              </a:buClr>
              <a:buSzPts val="2250"/>
              <a:buChar char="•"/>
              <a:defRPr/>
            </a:lvl7pPr>
            <a:lvl8pPr marL="3657600" lvl="7" indent="-371475" algn="l">
              <a:lnSpc>
                <a:spcPct val="120000"/>
              </a:lnSpc>
              <a:spcBef>
                <a:spcPts val="500"/>
              </a:spcBef>
              <a:spcAft>
                <a:spcPts val="0"/>
              </a:spcAft>
              <a:buClr>
                <a:schemeClr val="lt1"/>
              </a:buClr>
              <a:buSzPts val="2250"/>
              <a:buChar char="•"/>
              <a:defRPr/>
            </a:lvl8pPr>
            <a:lvl9pPr marL="4114800" lvl="8" indent="-371475" algn="l">
              <a:lnSpc>
                <a:spcPct val="120000"/>
              </a:lnSpc>
              <a:spcBef>
                <a:spcPts val="500"/>
              </a:spcBef>
              <a:spcAft>
                <a:spcPts val="0"/>
              </a:spcAft>
              <a:buClr>
                <a:schemeClr val="lt1"/>
              </a:buClr>
              <a:buSzPts val="2250"/>
              <a:buChar char="•"/>
              <a:defRPr/>
            </a:lvl9pPr>
          </a:lstStyle>
          <a:p>
            <a:endParaRPr/>
          </a:p>
        </p:txBody>
      </p:sp>
      <p:sp>
        <p:nvSpPr>
          <p:cNvPr id="128" name="Google Shape;128;p10"/>
          <p:cNvSpPr txBox="1">
            <a:spLocks noGrp="1"/>
          </p:cNvSpPr>
          <p:nvPr>
            <p:ph type="dt" idx="10"/>
          </p:nvPr>
        </p:nvSpPr>
        <p:spPr>
          <a:xfrm>
            <a:off x="7456921" y="5883276"/>
            <a:ext cx="2743200"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9" name="Google Shape;129;p10"/>
          <p:cNvSpPr txBox="1">
            <a:spLocks noGrp="1"/>
          </p:cNvSpPr>
          <p:nvPr>
            <p:ph type="ftr" idx="11"/>
          </p:nvPr>
        </p:nvSpPr>
        <p:spPr>
          <a:xfrm>
            <a:off x="1141411" y="5883275"/>
            <a:ext cx="6239309"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0" name="Google Shape;130;p10"/>
          <p:cNvSpPr txBox="1">
            <a:spLocks noGrp="1"/>
          </p:cNvSpPr>
          <p:nvPr>
            <p:ph type="sldNum" idx="12"/>
          </p:nvPr>
        </p:nvSpPr>
        <p:spPr>
          <a:xfrm>
            <a:off x="10276321" y="5883274"/>
            <a:ext cx="771089"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1"/>
        <p:cNvGrpSpPr/>
        <p:nvPr/>
      </p:nvGrpSpPr>
      <p:grpSpPr>
        <a:xfrm>
          <a:off x="0" y="0"/>
          <a:ext cx="0" cy="0"/>
          <a:chOff x="0" y="0"/>
          <a:chExt cx="0" cy="0"/>
        </a:xfrm>
      </p:grpSpPr>
      <p:sp>
        <p:nvSpPr>
          <p:cNvPr id="132" name="Google Shape;132;p11"/>
          <p:cNvSpPr txBox="1">
            <a:spLocks noGrp="1"/>
          </p:cNvSpPr>
          <p:nvPr>
            <p:ph type="title"/>
          </p:nvPr>
        </p:nvSpPr>
        <p:spPr>
          <a:xfrm>
            <a:off x="1141411" y="1419226"/>
            <a:ext cx="99060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lt1"/>
              </a:buClr>
              <a:buSzPts val="3600"/>
              <a:buFont typeface="Twentieth Century"/>
              <a:buNone/>
              <a:defRPr sz="3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3" name="Google Shape;133;p11"/>
          <p:cNvSpPr txBox="1">
            <a:spLocks noGrp="1"/>
          </p:cNvSpPr>
          <p:nvPr>
            <p:ph type="body" idx="1"/>
          </p:nvPr>
        </p:nvSpPr>
        <p:spPr>
          <a:xfrm>
            <a:off x="1141411" y="4424362"/>
            <a:ext cx="9906000" cy="1374776"/>
          </a:xfrm>
          <a:prstGeom prst="rect">
            <a:avLst/>
          </a:prstGeom>
          <a:noFill/>
          <a:ln>
            <a:noFill/>
          </a:ln>
        </p:spPr>
        <p:txBody>
          <a:bodyPr spcFirstLastPara="1" wrap="square" lIns="91425" tIns="45700" rIns="91425" bIns="45700" anchor="t" anchorCtr="0">
            <a:normAutofit/>
          </a:bodyPr>
          <a:lstStyle>
            <a:lvl1pPr marL="457200" lvl="0" indent="-228600" algn="l">
              <a:lnSpc>
                <a:spcPct val="120000"/>
              </a:lnSpc>
              <a:spcBef>
                <a:spcPts val="1000"/>
              </a:spcBef>
              <a:spcAft>
                <a:spcPts val="0"/>
              </a:spcAft>
              <a:buClr>
                <a:schemeClr val="lt1"/>
              </a:buClr>
              <a:buSzPts val="2250"/>
              <a:buNone/>
              <a:defRPr sz="1800" cap="none">
                <a:solidFill>
                  <a:schemeClr val="lt1"/>
                </a:solidFill>
              </a:defRPr>
            </a:lvl1pPr>
            <a:lvl2pPr marL="914400" lvl="1" indent="-228600" algn="l">
              <a:lnSpc>
                <a:spcPct val="120000"/>
              </a:lnSpc>
              <a:spcBef>
                <a:spcPts val="500"/>
              </a:spcBef>
              <a:spcAft>
                <a:spcPts val="0"/>
              </a:spcAft>
              <a:buClr>
                <a:schemeClr val="lt1"/>
              </a:buClr>
              <a:buSzPts val="2250"/>
              <a:buNone/>
              <a:defRPr sz="1800">
                <a:solidFill>
                  <a:schemeClr val="lt1"/>
                </a:solidFill>
              </a:defRPr>
            </a:lvl2pPr>
            <a:lvl3pPr marL="1371600" lvl="2" indent="-228600" algn="l">
              <a:lnSpc>
                <a:spcPct val="120000"/>
              </a:lnSpc>
              <a:spcBef>
                <a:spcPts val="500"/>
              </a:spcBef>
              <a:spcAft>
                <a:spcPts val="0"/>
              </a:spcAft>
              <a:buClr>
                <a:schemeClr val="lt1"/>
              </a:buClr>
              <a:buSzPts val="2250"/>
              <a:buNone/>
              <a:defRPr sz="1800">
                <a:solidFill>
                  <a:schemeClr val="lt1"/>
                </a:solidFill>
              </a:defRPr>
            </a:lvl3pPr>
            <a:lvl4pPr marL="1828800" lvl="3" indent="-228600" algn="l">
              <a:lnSpc>
                <a:spcPct val="120000"/>
              </a:lnSpc>
              <a:spcBef>
                <a:spcPts val="500"/>
              </a:spcBef>
              <a:spcAft>
                <a:spcPts val="0"/>
              </a:spcAft>
              <a:buClr>
                <a:schemeClr val="lt1"/>
              </a:buClr>
              <a:buSzPts val="2000"/>
              <a:buNone/>
              <a:defRPr sz="1600">
                <a:solidFill>
                  <a:schemeClr val="lt1"/>
                </a:solidFill>
              </a:defRPr>
            </a:lvl4pPr>
            <a:lvl5pPr marL="2286000" lvl="4" indent="-228600" algn="l">
              <a:lnSpc>
                <a:spcPct val="120000"/>
              </a:lnSpc>
              <a:spcBef>
                <a:spcPts val="500"/>
              </a:spcBef>
              <a:spcAft>
                <a:spcPts val="0"/>
              </a:spcAft>
              <a:buClr>
                <a:schemeClr val="lt1"/>
              </a:buClr>
              <a:buSzPts val="2000"/>
              <a:buNone/>
              <a:defRPr sz="1600">
                <a:solidFill>
                  <a:schemeClr val="lt1"/>
                </a:solidFill>
              </a:defRPr>
            </a:lvl5pPr>
            <a:lvl6pPr marL="2743200" lvl="5" indent="-228600" algn="l">
              <a:lnSpc>
                <a:spcPct val="120000"/>
              </a:lnSpc>
              <a:spcBef>
                <a:spcPts val="500"/>
              </a:spcBef>
              <a:spcAft>
                <a:spcPts val="0"/>
              </a:spcAft>
              <a:buClr>
                <a:schemeClr val="lt1"/>
              </a:buClr>
              <a:buSzPts val="2000"/>
              <a:buNone/>
              <a:defRPr sz="1600">
                <a:solidFill>
                  <a:schemeClr val="lt1"/>
                </a:solidFill>
              </a:defRPr>
            </a:lvl6pPr>
            <a:lvl7pPr marL="3200400" lvl="6" indent="-228600" algn="l">
              <a:lnSpc>
                <a:spcPct val="120000"/>
              </a:lnSpc>
              <a:spcBef>
                <a:spcPts val="500"/>
              </a:spcBef>
              <a:spcAft>
                <a:spcPts val="0"/>
              </a:spcAft>
              <a:buClr>
                <a:schemeClr val="lt1"/>
              </a:buClr>
              <a:buSzPts val="2000"/>
              <a:buNone/>
              <a:defRPr sz="1600">
                <a:solidFill>
                  <a:schemeClr val="lt1"/>
                </a:solidFill>
              </a:defRPr>
            </a:lvl7pPr>
            <a:lvl8pPr marL="3657600" lvl="7" indent="-228600" algn="l">
              <a:lnSpc>
                <a:spcPct val="120000"/>
              </a:lnSpc>
              <a:spcBef>
                <a:spcPts val="500"/>
              </a:spcBef>
              <a:spcAft>
                <a:spcPts val="0"/>
              </a:spcAft>
              <a:buClr>
                <a:schemeClr val="lt1"/>
              </a:buClr>
              <a:buSzPts val="2000"/>
              <a:buNone/>
              <a:defRPr sz="1600">
                <a:solidFill>
                  <a:schemeClr val="lt1"/>
                </a:solidFill>
              </a:defRPr>
            </a:lvl8pPr>
            <a:lvl9pPr marL="4114800" lvl="8" indent="-228600" algn="l">
              <a:lnSpc>
                <a:spcPct val="120000"/>
              </a:lnSpc>
              <a:spcBef>
                <a:spcPts val="500"/>
              </a:spcBef>
              <a:spcAft>
                <a:spcPts val="0"/>
              </a:spcAft>
              <a:buClr>
                <a:schemeClr val="lt1"/>
              </a:buClr>
              <a:buSzPts val="2000"/>
              <a:buNone/>
              <a:defRPr sz="1600">
                <a:solidFill>
                  <a:schemeClr val="lt1"/>
                </a:solidFill>
              </a:defRPr>
            </a:lvl9pPr>
          </a:lstStyle>
          <a:p>
            <a:endParaRPr/>
          </a:p>
        </p:txBody>
      </p:sp>
      <p:sp>
        <p:nvSpPr>
          <p:cNvPr id="134" name="Google Shape;134;p11"/>
          <p:cNvSpPr txBox="1">
            <a:spLocks noGrp="1"/>
          </p:cNvSpPr>
          <p:nvPr>
            <p:ph type="dt" idx="10"/>
          </p:nvPr>
        </p:nvSpPr>
        <p:spPr>
          <a:xfrm>
            <a:off x="7456921" y="5883276"/>
            <a:ext cx="2743200"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5" name="Google Shape;135;p11"/>
          <p:cNvSpPr txBox="1">
            <a:spLocks noGrp="1"/>
          </p:cNvSpPr>
          <p:nvPr>
            <p:ph type="ftr" idx="11"/>
          </p:nvPr>
        </p:nvSpPr>
        <p:spPr>
          <a:xfrm>
            <a:off x="1141411" y="5883275"/>
            <a:ext cx="6239309"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6" name="Google Shape;136;p11"/>
          <p:cNvSpPr txBox="1">
            <a:spLocks noGrp="1"/>
          </p:cNvSpPr>
          <p:nvPr>
            <p:ph type="sldNum" idx="12"/>
          </p:nvPr>
        </p:nvSpPr>
        <p:spPr>
          <a:xfrm>
            <a:off x="10276321" y="5883274"/>
            <a:ext cx="771089"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137"/>
        <p:cNvGrpSpPr/>
        <p:nvPr/>
      </p:nvGrpSpPr>
      <p:grpSpPr>
        <a:xfrm>
          <a:off x="0" y="0"/>
          <a:ext cx="0" cy="0"/>
          <a:chOff x="0" y="0"/>
          <a:chExt cx="0" cy="0"/>
        </a:xfrm>
      </p:grpSpPr>
      <p:sp>
        <p:nvSpPr>
          <p:cNvPr id="138" name="Google Shape;138;p12"/>
          <p:cNvSpPr txBox="1">
            <a:spLocks noGrp="1"/>
          </p:cNvSpPr>
          <p:nvPr>
            <p:ph type="title"/>
          </p:nvPr>
        </p:nvSpPr>
        <p:spPr>
          <a:xfrm>
            <a:off x="1141411" y="619126"/>
            <a:ext cx="9906000" cy="1477961"/>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9" name="Google Shape;139;p12"/>
          <p:cNvSpPr txBox="1">
            <a:spLocks noGrp="1"/>
          </p:cNvSpPr>
          <p:nvPr>
            <p:ph type="body" idx="1"/>
          </p:nvPr>
        </p:nvSpPr>
        <p:spPr>
          <a:xfrm>
            <a:off x="1370019" y="2249486"/>
            <a:ext cx="4649783"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lt1"/>
              </a:buClr>
              <a:buSzPts val="3000"/>
              <a:buNone/>
              <a:defRPr sz="2400" b="0" cap="none">
                <a:solidFill>
                  <a:schemeClr val="lt1"/>
                </a:solidFill>
              </a:defRPr>
            </a:lvl1pPr>
            <a:lvl2pPr marL="914400" lvl="1" indent="-228600" algn="l">
              <a:lnSpc>
                <a:spcPct val="120000"/>
              </a:lnSpc>
              <a:spcBef>
                <a:spcPts val="500"/>
              </a:spcBef>
              <a:spcAft>
                <a:spcPts val="0"/>
              </a:spcAft>
              <a:buClr>
                <a:schemeClr val="lt1"/>
              </a:buClr>
              <a:buSzPts val="2500"/>
              <a:buNone/>
              <a:defRPr sz="2000" b="1"/>
            </a:lvl2pPr>
            <a:lvl3pPr marL="1371600" lvl="2" indent="-228600" algn="l">
              <a:lnSpc>
                <a:spcPct val="120000"/>
              </a:lnSpc>
              <a:spcBef>
                <a:spcPts val="500"/>
              </a:spcBef>
              <a:spcAft>
                <a:spcPts val="0"/>
              </a:spcAft>
              <a:buClr>
                <a:schemeClr val="lt1"/>
              </a:buClr>
              <a:buSzPts val="2250"/>
              <a:buNone/>
              <a:defRPr sz="1800" b="1"/>
            </a:lvl3pPr>
            <a:lvl4pPr marL="1828800" lvl="3" indent="-228600" algn="l">
              <a:lnSpc>
                <a:spcPct val="120000"/>
              </a:lnSpc>
              <a:spcBef>
                <a:spcPts val="500"/>
              </a:spcBef>
              <a:spcAft>
                <a:spcPts val="0"/>
              </a:spcAft>
              <a:buClr>
                <a:schemeClr val="lt1"/>
              </a:buClr>
              <a:buSzPts val="2000"/>
              <a:buNone/>
              <a:defRPr sz="1600" b="1"/>
            </a:lvl4pPr>
            <a:lvl5pPr marL="2286000" lvl="4" indent="-228600" algn="l">
              <a:lnSpc>
                <a:spcPct val="120000"/>
              </a:lnSpc>
              <a:spcBef>
                <a:spcPts val="500"/>
              </a:spcBef>
              <a:spcAft>
                <a:spcPts val="0"/>
              </a:spcAft>
              <a:buClr>
                <a:schemeClr val="lt1"/>
              </a:buClr>
              <a:buSzPts val="2000"/>
              <a:buNone/>
              <a:defRPr sz="1600" b="1"/>
            </a:lvl5pPr>
            <a:lvl6pPr marL="2743200" lvl="5" indent="-228600" algn="l">
              <a:lnSpc>
                <a:spcPct val="120000"/>
              </a:lnSpc>
              <a:spcBef>
                <a:spcPts val="500"/>
              </a:spcBef>
              <a:spcAft>
                <a:spcPts val="0"/>
              </a:spcAft>
              <a:buClr>
                <a:schemeClr val="lt1"/>
              </a:buClr>
              <a:buSzPts val="2000"/>
              <a:buNone/>
              <a:defRPr sz="1600" b="1"/>
            </a:lvl6pPr>
            <a:lvl7pPr marL="3200400" lvl="6" indent="-228600" algn="l">
              <a:lnSpc>
                <a:spcPct val="120000"/>
              </a:lnSpc>
              <a:spcBef>
                <a:spcPts val="500"/>
              </a:spcBef>
              <a:spcAft>
                <a:spcPts val="0"/>
              </a:spcAft>
              <a:buClr>
                <a:schemeClr val="lt1"/>
              </a:buClr>
              <a:buSzPts val="2000"/>
              <a:buNone/>
              <a:defRPr sz="1600" b="1"/>
            </a:lvl7pPr>
            <a:lvl8pPr marL="3657600" lvl="7" indent="-228600" algn="l">
              <a:lnSpc>
                <a:spcPct val="120000"/>
              </a:lnSpc>
              <a:spcBef>
                <a:spcPts val="500"/>
              </a:spcBef>
              <a:spcAft>
                <a:spcPts val="0"/>
              </a:spcAft>
              <a:buClr>
                <a:schemeClr val="lt1"/>
              </a:buClr>
              <a:buSzPts val="2000"/>
              <a:buNone/>
              <a:defRPr sz="1600" b="1"/>
            </a:lvl8pPr>
            <a:lvl9pPr marL="4114800" lvl="8" indent="-228600" algn="l">
              <a:lnSpc>
                <a:spcPct val="120000"/>
              </a:lnSpc>
              <a:spcBef>
                <a:spcPts val="500"/>
              </a:spcBef>
              <a:spcAft>
                <a:spcPts val="0"/>
              </a:spcAft>
              <a:buClr>
                <a:schemeClr val="lt1"/>
              </a:buClr>
              <a:buSzPts val="2000"/>
              <a:buNone/>
              <a:defRPr sz="1600" b="1"/>
            </a:lvl9pPr>
          </a:lstStyle>
          <a:p>
            <a:endParaRPr/>
          </a:p>
        </p:txBody>
      </p:sp>
      <p:sp>
        <p:nvSpPr>
          <p:cNvPr id="140" name="Google Shape;140;p12"/>
          <p:cNvSpPr txBox="1">
            <a:spLocks noGrp="1"/>
          </p:cNvSpPr>
          <p:nvPr>
            <p:ph type="body" idx="2"/>
          </p:nvPr>
        </p:nvSpPr>
        <p:spPr>
          <a:xfrm>
            <a:off x="1141410" y="3073397"/>
            <a:ext cx="4878391" cy="2717801"/>
          </a:xfrm>
          <a:prstGeom prst="rect">
            <a:avLst/>
          </a:prstGeom>
          <a:noFill/>
          <a:ln>
            <a:noFill/>
          </a:ln>
        </p:spPr>
        <p:txBody>
          <a:bodyPr spcFirstLastPara="1" wrap="square" lIns="91425" tIns="45700" rIns="91425" bIns="45700" anchor="t" anchorCtr="0">
            <a:normAutofit/>
          </a:bodyPr>
          <a:lstStyle>
            <a:lvl1pPr marL="457200" lvl="0" indent="-371475" algn="l">
              <a:lnSpc>
                <a:spcPct val="120000"/>
              </a:lnSpc>
              <a:spcBef>
                <a:spcPts val="1000"/>
              </a:spcBef>
              <a:spcAft>
                <a:spcPts val="0"/>
              </a:spcAft>
              <a:buClr>
                <a:schemeClr val="lt1"/>
              </a:buClr>
              <a:buSzPts val="2250"/>
              <a:buChar char="•"/>
              <a:defRPr/>
            </a:lvl1pPr>
            <a:lvl2pPr marL="914400" lvl="1" indent="-371475" algn="l">
              <a:lnSpc>
                <a:spcPct val="120000"/>
              </a:lnSpc>
              <a:spcBef>
                <a:spcPts val="500"/>
              </a:spcBef>
              <a:spcAft>
                <a:spcPts val="0"/>
              </a:spcAft>
              <a:buClr>
                <a:schemeClr val="lt1"/>
              </a:buClr>
              <a:buSzPts val="2250"/>
              <a:buChar char="•"/>
              <a:defRPr/>
            </a:lvl2pPr>
            <a:lvl3pPr marL="1371600" lvl="2" indent="-371475" algn="l">
              <a:lnSpc>
                <a:spcPct val="120000"/>
              </a:lnSpc>
              <a:spcBef>
                <a:spcPts val="500"/>
              </a:spcBef>
              <a:spcAft>
                <a:spcPts val="0"/>
              </a:spcAft>
              <a:buClr>
                <a:schemeClr val="lt1"/>
              </a:buClr>
              <a:buSzPts val="2250"/>
              <a:buChar char="•"/>
              <a:defRPr/>
            </a:lvl3pPr>
            <a:lvl4pPr marL="1828800" lvl="3" indent="-371475" algn="l">
              <a:lnSpc>
                <a:spcPct val="120000"/>
              </a:lnSpc>
              <a:spcBef>
                <a:spcPts val="500"/>
              </a:spcBef>
              <a:spcAft>
                <a:spcPts val="0"/>
              </a:spcAft>
              <a:buClr>
                <a:schemeClr val="lt1"/>
              </a:buClr>
              <a:buSzPts val="2250"/>
              <a:buChar char="•"/>
              <a:defRPr/>
            </a:lvl4pPr>
            <a:lvl5pPr marL="2286000" lvl="4" indent="-371475" algn="l">
              <a:lnSpc>
                <a:spcPct val="120000"/>
              </a:lnSpc>
              <a:spcBef>
                <a:spcPts val="500"/>
              </a:spcBef>
              <a:spcAft>
                <a:spcPts val="0"/>
              </a:spcAft>
              <a:buClr>
                <a:schemeClr val="lt1"/>
              </a:buClr>
              <a:buSzPts val="2250"/>
              <a:buChar char="•"/>
              <a:defRPr/>
            </a:lvl5pPr>
            <a:lvl6pPr marL="2743200" lvl="5" indent="-371475" algn="l">
              <a:lnSpc>
                <a:spcPct val="120000"/>
              </a:lnSpc>
              <a:spcBef>
                <a:spcPts val="500"/>
              </a:spcBef>
              <a:spcAft>
                <a:spcPts val="0"/>
              </a:spcAft>
              <a:buClr>
                <a:schemeClr val="lt1"/>
              </a:buClr>
              <a:buSzPts val="2250"/>
              <a:buChar char="•"/>
              <a:defRPr/>
            </a:lvl6pPr>
            <a:lvl7pPr marL="3200400" lvl="6" indent="-371475" algn="l">
              <a:lnSpc>
                <a:spcPct val="120000"/>
              </a:lnSpc>
              <a:spcBef>
                <a:spcPts val="500"/>
              </a:spcBef>
              <a:spcAft>
                <a:spcPts val="0"/>
              </a:spcAft>
              <a:buClr>
                <a:schemeClr val="lt1"/>
              </a:buClr>
              <a:buSzPts val="2250"/>
              <a:buChar char="•"/>
              <a:defRPr/>
            </a:lvl7pPr>
            <a:lvl8pPr marL="3657600" lvl="7" indent="-371475" algn="l">
              <a:lnSpc>
                <a:spcPct val="120000"/>
              </a:lnSpc>
              <a:spcBef>
                <a:spcPts val="500"/>
              </a:spcBef>
              <a:spcAft>
                <a:spcPts val="0"/>
              </a:spcAft>
              <a:buClr>
                <a:schemeClr val="lt1"/>
              </a:buClr>
              <a:buSzPts val="2250"/>
              <a:buChar char="•"/>
              <a:defRPr/>
            </a:lvl8pPr>
            <a:lvl9pPr marL="4114800" lvl="8" indent="-371475" algn="l">
              <a:lnSpc>
                <a:spcPct val="120000"/>
              </a:lnSpc>
              <a:spcBef>
                <a:spcPts val="500"/>
              </a:spcBef>
              <a:spcAft>
                <a:spcPts val="0"/>
              </a:spcAft>
              <a:buClr>
                <a:schemeClr val="lt1"/>
              </a:buClr>
              <a:buSzPts val="2250"/>
              <a:buChar char="•"/>
              <a:defRPr/>
            </a:lvl9pPr>
          </a:lstStyle>
          <a:p>
            <a:endParaRPr/>
          </a:p>
        </p:txBody>
      </p:sp>
      <p:sp>
        <p:nvSpPr>
          <p:cNvPr id="141" name="Google Shape;141;p12"/>
          <p:cNvSpPr txBox="1">
            <a:spLocks noGrp="1"/>
          </p:cNvSpPr>
          <p:nvPr>
            <p:ph type="body" idx="3"/>
          </p:nvPr>
        </p:nvSpPr>
        <p:spPr>
          <a:xfrm>
            <a:off x="6400808" y="2249485"/>
            <a:ext cx="4646602"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lt1"/>
              </a:buClr>
              <a:buSzPts val="3000"/>
              <a:buNone/>
              <a:defRPr sz="2400" b="0" cap="none">
                <a:solidFill>
                  <a:schemeClr val="lt1"/>
                </a:solidFill>
              </a:defRPr>
            </a:lvl1pPr>
            <a:lvl2pPr marL="914400" lvl="1" indent="-228600" algn="l">
              <a:lnSpc>
                <a:spcPct val="120000"/>
              </a:lnSpc>
              <a:spcBef>
                <a:spcPts val="500"/>
              </a:spcBef>
              <a:spcAft>
                <a:spcPts val="0"/>
              </a:spcAft>
              <a:buClr>
                <a:schemeClr val="lt1"/>
              </a:buClr>
              <a:buSzPts val="2500"/>
              <a:buNone/>
              <a:defRPr sz="2000" b="1"/>
            </a:lvl2pPr>
            <a:lvl3pPr marL="1371600" lvl="2" indent="-228600" algn="l">
              <a:lnSpc>
                <a:spcPct val="120000"/>
              </a:lnSpc>
              <a:spcBef>
                <a:spcPts val="500"/>
              </a:spcBef>
              <a:spcAft>
                <a:spcPts val="0"/>
              </a:spcAft>
              <a:buClr>
                <a:schemeClr val="lt1"/>
              </a:buClr>
              <a:buSzPts val="2250"/>
              <a:buNone/>
              <a:defRPr sz="1800" b="1"/>
            </a:lvl3pPr>
            <a:lvl4pPr marL="1828800" lvl="3" indent="-228600" algn="l">
              <a:lnSpc>
                <a:spcPct val="120000"/>
              </a:lnSpc>
              <a:spcBef>
                <a:spcPts val="500"/>
              </a:spcBef>
              <a:spcAft>
                <a:spcPts val="0"/>
              </a:spcAft>
              <a:buClr>
                <a:schemeClr val="lt1"/>
              </a:buClr>
              <a:buSzPts val="2000"/>
              <a:buNone/>
              <a:defRPr sz="1600" b="1"/>
            </a:lvl4pPr>
            <a:lvl5pPr marL="2286000" lvl="4" indent="-228600" algn="l">
              <a:lnSpc>
                <a:spcPct val="120000"/>
              </a:lnSpc>
              <a:spcBef>
                <a:spcPts val="500"/>
              </a:spcBef>
              <a:spcAft>
                <a:spcPts val="0"/>
              </a:spcAft>
              <a:buClr>
                <a:schemeClr val="lt1"/>
              </a:buClr>
              <a:buSzPts val="2000"/>
              <a:buNone/>
              <a:defRPr sz="1600" b="1"/>
            </a:lvl5pPr>
            <a:lvl6pPr marL="2743200" lvl="5" indent="-228600" algn="l">
              <a:lnSpc>
                <a:spcPct val="120000"/>
              </a:lnSpc>
              <a:spcBef>
                <a:spcPts val="500"/>
              </a:spcBef>
              <a:spcAft>
                <a:spcPts val="0"/>
              </a:spcAft>
              <a:buClr>
                <a:schemeClr val="lt1"/>
              </a:buClr>
              <a:buSzPts val="2000"/>
              <a:buNone/>
              <a:defRPr sz="1600" b="1"/>
            </a:lvl6pPr>
            <a:lvl7pPr marL="3200400" lvl="6" indent="-228600" algn="l">
              <a:lnSpc>
                <a:spcPct val="120000"/>
              </a:lnSpc>
              <a:spcBef>
                <a:spcPts val="500"/>
              </a:spcBef>
              <a:spcAft>
                <a:spcPts val="0"/>
              </a:spcAft>
              <a:buClr>
                <a:schemeClr val="lt1"/>
              </a:buClr>
              <a:buSzPts val="2000"/>
              <a:buNone/>
              <a:defRPr sz="1600" b="1"/>
            </a:lvl7pPr>
            <a:lvl8pPr marL="3657600" lvl="7" indent="-228600" algn="l">
              <a:lnSpc>
                <a:spcPct val="120000"/>
              </a:lnSpc>
              <a:spcBef>
                <a:spcPts val="500"/>
              </a:spcBef>
              <a:spcAft>
                <a:spcPts val="0"/>
              </a:spcAft>
              <a:buClr>
                <a:schemeClr val="lt1"/>
              </a:buClr>
              <a:buSzPts val="2000"/>
              <a:buNone/>
              <a:defRPr sz="1600" b="1"/>
            </a:lvl8pPr>
            <a:lvl9pPr marL="4114800" lvl="8" indent="-228600" algn="l">
              <a:lnSpc>
                <a:spcPct val="120000"/>
              </a:lnSpc>
              <a:spcBef>
                <a:spcPts val="500"/>
              </a:spcBef>
              <a:spcAft>
                <a:spcPts val="0"/>
              </a:spcAft>
              <a:buClr>
                <a:schemeClr val="lt1"/>
              </a:buClr>
              <a:buSzPts val="2000"/>
              <a:buNone/>
              <a:defRPr sz="1600" b="1"/>
            </a:lvl9pPr>
          </a:lstStyle>
          <a:p>
            <a:endParaRPr/>
          </a:p>
        </p:txBody>
      </p:sp>
      <p:sp>
        <p:nvSpPr>
          <p:cNvPr id="142" name="Google Shape;142;p12"/>
          <p:cNvSpPr txBox="1">
            <a:spLocks noGrp="1"/>
          </p:cNvSpPr>
          <p:nvPr>
            <p:ph type="body" idx="4"/>
          </p:nvPr>
        </p:nvSpPr>
        <p:spPr>
          <a:xfrm>
            <a:off x="6172200" y="3073397"/>
            <a:ext cx="4875210" cy="2717801"/>
          </a:xfrm>
          <a:prstGeom prst="rect">
            <a:avLst/>
          </a:prstGeom>
          <a:noFill/>
          <a:ln>
            <a:noFill/>
          </a:ln>
        </p:spPr>
        <p:txBody>
          <a:bodyPr spcFirstLastPara="1" wrap="square" lIns="91425" tIns="45700" rIns="91425" bIns="45700" anchor="t" anchorCtr="0">
            <a:normAutofit/>
          </a:bodyPr>
          <a:lstStyle>
            <a:lvl1pPr marL="457200" lvl="0" indent="-371475" algn="l">
              <a:lnSpc>
                <a:spcPct val="120000"/>
              </a:lnSpc>
              <a:spcBef>
                <a:spcPts val="1000"/>
              </a:spcBef>
              <a:spcAft>
                <a:spcPts val="0"/>
              </a:spcAft>
              <a:buClr>
                <a:schemeClr val="lt1"/>
              </a:buClr>
              <a:buSzPts val="2250"/>
              <a:buChar char="•"/>
              <a:defRPr/>
            </a:lvl1pPr>
            <a:lvl2pPr marL="914400" lvl="1" indent="-371475" algn="l">
              <a:lnSpc>
                <a:spcPct val="120000"/>
              </a:lnSpc>
              <a:spcBef>
                <a:spcPts val="500"/>
              </a:spcBef>
              <a:spcAft>
                <a:spcPts val="0"/>
              </a:spcAft>
              <a:buClr>
                <a:schemeClr val="lt1"/>
              </a:buClr>
              <a:buSzPts val="2250"/>
              <a:buChar char="•"/>
              <a:defRPr/>
            </a:lvl2pPr>
            <a:lvl3pPr marL="1371600" lvl="2" indent="-371475" algn="l">
              <a:lnSpc>
                <a:spcPct val="120000"/>
              </a:lnSpc>
              <a:spcBef>
                <a:spcPts val="500"/>
              </a:spcBef>
              <a:spcAft>
                <a:spcPts val="0"/>
              </a:spcAft>
              <a:buClr>
                <a:schemeClr val="lt1"/>
              </a:buClr>
              <a:buSzPts val="2250"/>
              <a:buChar char="•"/>
              <a:defRPr/>
            </a:lvl3pPr>
            <a:lvl4pPr marL="1828800" lvl="3" indent="-371475" algn="l">
              <a:lnSpc>
                <a:spcPct val="120000"/>
              </a:lnSpc>
              <a:spcBef>
                <a:spcPts val="500"/>
              </a:spcBef>
              <a:spcAft>
                <a:spcPts val="0"/>
              </a:spcAft>
              <a:buClr>
                <a:schemeClr val="lt1"/>
              </a:buClr>
              <a:buSzPts val="2250"/>
              <a:buChar char="•"/>
              <a:defRPr/>
            </a:lvl4pPr>
            <a:lvl5pPr marL="2286000" lvl="4" indent="-371475" algn="l">
              <a:lnSpc>
                <a:spcPct val="120000"/>
              </a:lnSpc>
              <a:spcBef>
                <a:spcPts val="500"/>
              </a:spcBef>
              <a:spcAft>
                <a:spcPts val="0"/>
              </a:spcAft>
              <a:buClr>
                <a:schemeClr val="lt1"/>
              </a:buClr>
              <a:buSzPts val="2250"/>
              <a:buChar char="•"/>
              <a:defRPr/>
            </a:lvl5pPr>
            <a:lvl6pPr marL="2743200" lvl="5" indent="-371475" algn="l">
              <a:lnSpc>
                <a:spcPct val="120000"/>
              </a:lnSpc>
              <a:spcBef>
                <a:spcPts val="500"/>
              </a:spcBef>
              <a:spcAft>
                <a:spcPts val="0"/>
              </a:spcAft>
              <a:buClr>
                <a:schemeClr val="lt1"/>
              </a:buClr>
              <a:buSzPts val="2250"/>
              <a:buChar char="•"/>
              <a:defRPr/>
            </a:lvl6pPr>
            <a:lvl7pPr marL="3200400" lvl="6" indent="-371475" algn="l">
              <a:lnSpc>
                <a:spcPct val="120000"/>
              </a:lnSpc>
              <a:spcBef>
                <a:spcPts val="500"/>
              </a:spcBef>
              <a:spcAft>
                <a:spcPts val="0"/>
              </a:spcAft>
              <a:buClr>
                <a:schemeClr val="lt1"/>
              </a:buClr>
              <a:buSzPts val="2250"/>
              <a:buChar char="•"/>
              <a:defRPr/>
            </a:lvl7pPr>
            <a:lvl8pPr marL="3657600" lvl="7" indent="-371475" algn="l">
              <a:lnSpc>
                <a:spcPct val="120000"/>
              </a:lnSpc>
              <a:spcBef>
                <a:spcPts val="500"/>
              </a:spcBef>
              <a:spcAft>
                <a:spcPts val="0"/>
              </a:spcAft>
              <a:buClr>
                <a:schemeClr val="lt1"/>
              </a:buClr>
              <a:buSzPts val="2250"/>
              <a:buChar char="•"/>
              <a:defRPr/>
            </a:lvl8pPr>
            <a:lvl9pPr marL="4114800" lvl="8" indent="-371475" algn="l">
              <a:lnSpc>
                <a:spcPct val="120000"/>
              </a:lnSpc>
              <a:spcBef>
                <a:spcPts val="500"/>
              </a:spcBef>
              <a:spcAft>
                <a:spcPts val="0"/>
              </a:spcAft>
              <a:buClr>
                <a:schemeClr val="lt1"/>
              </a:buClr>
              <a:buSzPts val="2250"/>
              <a:buChar char="•"/>
              <a:defRPr/>
            </a:lvl9pPr>
          </a:lstStyle>
          <a:p>
            <a:endParaRPr/>
          </a:p>
        </p:txBody>
      </p:sp>
      <p:sp>
        <p:nvSpPr>
          <p:cNvPr id="143" name="Google Shape;143;p12"/>
          <p:cNvSpPr txBox="1">
            <a:spLocks noGrp="1"/>
          </p:cNvSpPr>
          <p:nvPr>
            <p:ph type="dt" idx="10"/>
          </p:nvPr>
        </p:nvSpPr>
        <p:spPr>
          <a:xfrm>
            <a:off x="7456921" y="5883276"/>
            <a:ext cx="2743200"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4" name="Google Shape;144;p12"/>
          <p:cNvSpPr txBox="1">
            <a:spLocks noGrp="1"/>
          </p:cNvSpPr>
          <p:nvPr>
            <p:ph type="ftr" idx="11"/>
          </p:nvPr>
        </p:nvSpPr>
        <p:spPr>
          <a:xfrm>
            <a:off x="1141411" y="5883275"/>
            <a:ext cx="6239309"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5" name="Google Shape;145;p12"/>
          <p:cNvSpPr txBox="1">
            <a:spLocks noGrp="1"/>
          </p:cNvSpPr>
          <p:nvPr>
            <p:ph type="sldNum" idx="12"/>
          </p:nvPr>
        </p:nvSpPr>
        <p:spPr>
          <a:xfrm>
            <a:off x="10276321" y="5883274"/>
            <a:ext cx="771089"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146"/>
        <p:cNvGrpSpPr/>
        <p:nvPr/>
      </p:nvGrpSpPr>
      <p:grpSpPr>
        <a:xfrm>
          <a:off x="0" y="0"/>
          <a:ext cx="0" cy="0"/>
          <a:chOff x="0" y="0"/>
          <a:chExt cx="0" cy="0"/>
        </a:xfrm>
      </p:grpSpPr>
      <p:sp>
        <p:nvSpPr>
          <p:cNvPr id="147" name="Google Shape;147;p13"/>
          <p:cNvSpPr txBox="1">
            <a:spLocks noGrp="1"/>
          </p:cNvSpPr>
          <p:nvPr>
            <p:ph type="title"/>
          </p:nvPr>
        </p:nvSpPr>
        <p:spPr>
          <a:xfrm>
            <a:off x="1141413" y="618518"/>
            <a:ext cx="9905998" cy="147857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48" name="Google Shape;148;p13"/>
          <p:cNvSpPr txBox="1">
            <a:spLocks noGrp="1"/>
          </p:cNvSpPr>
          <p:nvPr>
            <p:ph type="dt" idx="10"/>
          </p:nvPr>
        </p:nvSpPr>
        <p:spPr>
          <a:xfrm>
            <a:off x="7456921" y="5883276"/>
            <a:ext cx="2743200"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9" name="Google Shape;149;p13"/>
          <p:cNvSpPr txBox="1">
            <a:spLocks noGrp="1"/>
          </p:cNvSpPr>
          <p:nvPr>
            <p:ph type="ftr" idx="11"/>
          </p:nvPr>
        </p:nvSpPr>
        <p:spPr>
          <a:xfrm>
            <a:off x="1141411" y="5883275"/>
            <a:ext cx="6239309"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0" name="Google Shape;150;p13"/>
          <p:cNvSpPr txBox="1">
            <a:spLocks noGrp="1"/>
          </p:cNvSpPr>
          <p:nvPr>
            <p:ph type="sldNum" idx="12"/>
          </p:nvPr>
        </p:nvSpPr>
        <p:spPr>
          <a:xfrm>
            <a:off x="10276321" y="5883274"/>
            <a:ext cx="771089"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51"/>
        <p:cNvGrpSpPr/>
        <p:nvPr/>
      </p:nvGrpSpPr>
      <p:grpSpPr>
        <a:xfrm>
          <a:off x="0" y="0"/>
          <a:ext cx="0" cy="0"/>
          <a:chOff x="0" y="0"/>
          <a:chExt cx="0" cy="0"/>
        </a:xfrm>
      </p:grpSpPr>
      <p:sp>
        <p:nvSpPr>
          <p:cNvPr id="152" name="Google Shape;152;p14"/>
          <p:cNvSpPr txBox="1">
            <a:spLocks noGrp="1"/>
          </p:cNvSpPr>
          <p:nvPr>
            <p:ph type="dt" idx="10"/>
          </p:nvPr>
        </p:nvSpPr>
        <p:spPr>
          <a:xfrm>
            <a:off x="7456921" y="5883276"/>
            <a:ext cx="2743200"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3" name="Google Shape;153;p14"/>
          <p:cNvSpPr txBox="1">
            <a:spLocks noGrp="1"/>
          </p:cNvSpPr>
          <p:nvPr>
            <p:ph type="ftr" idx="11"/>
          </p:nvPr>
        </p:nvSpPr>
        <p:spPr>
          <a:xfrm>
            <a:off x="1141411" y="5883275"/>
            <a:ext cx="6239309"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4" name="Google Shape;154;p14"/>
          <p:cNvSpPr txBox="1">
            <a:spLocks noGrp="1"/>
          </p:cNvSpPr>
          <p:nvPr>
            <p:ph type="sldNum" idx="12"/>
          </p:nvPr>
        </p:nvSpPr>
        <p:spPr>
          <a:xfrm>
            <a:off x="10276321" y="5883274"/>
            <a:ext cx="771089"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155"/>
        <p:cNvGrpSpPr/>
        <p:nvPr/>
      </p:nvGrpSpPr>
      <p:grpSpPr>
        <a:xfrm>
          <a:off x="0" y="0"/>
          <a:ext cx="0" cy="0"/>
          <a:chOff x="0" y="0"/>
          <a:chExt cx="0" cy="0"/>
        </a:xfrm>
      </p:grpSpPr>
      <p:sp>
        <p:nvSpPr>
          <p:cNvPr id="156" name="Google Shape;156;p15"/>
          <p:cNvSpPr txBox="1">
            <a:spLocks noGrp="1"/>
          </p:cNvSpPr>
          <p:nvPr>
            <p:ph type="title"/>
          </p:nvPr>
        </p:nvSpPr>
        <p:spPr>
          <a:xfrm>
            <a:off x="1146705" y="609601"/>
            <a:ext cx="3856037" cy="1639884"/>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lt1"/>
              </a:buClr>
              <a:buSzPts val="3200"/>
              <a:buFont typeface="Twentieth Century"/>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57" name="Google Shape;157;p15"/>
          <p:cNvSpPr txBox="1">
            <a:spLocks noGrp="1"/>
          </p:cNvSpPr>
          <p:nvPr>
            <p:ph type="body" idx="1"/>
          </p:nvPr>
        </p:nvSpPr>
        <p:spPr>
          <a:xfrm>
            <a:off x="5156200" y="592666"/>
            <a:ext cx="5891209" cy="5198534"/>
          </a:xfrm>
          <a:prstGeom prst="rect">
            <a:avLst/>
          </a:prstGeom>
          <a:noFill/>
          <a:ln>
            <a:noFill/>
          </a:ln>
        </p:spPr>
        <p:txBody>
          <a:bodyPr spcFirstLastPara="1" wrap="square" lIns="91425" tIns="45700" rIns="91425" bIns="45700" anchor="ctr" anchorCtr="0">
            <a:normAutofit/>
          </a:bodyPr>
          <a:lstStyle>
            <a:lvl1pPr marL="457200" lvl="0" indent="-371475" algn="l">
              <a:lnSpc>
                <a:spcPct val="120000"/>
              </a:lnSpc>
              <a:spcBef>
                <a:spcPts val="1000"/>
              </a:spcBef>
              <a:spcAft>
                <a:spcPts val="0"/>
              </a:spcAft>
              <a:buClr>
                <a:schemeClr val="lt1"/>
              </a:buClr>
              <a:buSzPts val="2250"/>
              <a:buChar char="•"/>
              <a:defRPr/>
            </a:lvl1pPr>
            <a:lvl2pPr marL="914400" lvl="1" indent="-371475" algn="l">
              <a:lnSpc>
                <a:spcPct val="120000"/>
              </a:lnSpc>
              <a:spcBef>
                <a:spcPts val="500"/>
              </a:spcBef>
              <a:spcAft>
                <a:spcPts val="0"/>
              </a:spcAft>
              <a:buClr>
                <a:schemeClr val="lt1"/>
              </a:buClr>
              <a:buSzPts val="2250"/>
              <a:buChar char="•"/>
              <a:defRPr/>
            </a:lvl2pPr>
            <a:lvl3pPr marL="1371600" lvl="2" indent="-371475" algn="l">
              <a:lnSpc>
                <a:spcPct val="120000"/>
              </a:lnSpc>
              <a:spcBef>
                <a:spcPts val="500"/>
              </a:spcBef>
              <a:spcAft>
                <a:spcPts val="0"/>
              </a:spcAft>
              <a:buClr>
                <a:schemeClr val="lt1"/>
              </a:buClr>
              <a:buSzPts val="2250"/>
              <a:buChar char="•"/>
              <a:defRPr/>
            </a:lvl3pPr>
            <a:lvl4pPr marL="1828800" lvl="3" indent="-371475" algn="l">
              <a:lnSpc>
                <a:spcPct val="120000"/>
              </a:lnSpc>
              <a:spcBef>
                <a:spcPts val="500"/>
              </a:spcBef>
              <a:spcAft>
                <a:spcPts val="0"/>
              </a:spcAft>
              <a:buClr>
                <a:schemeClr val="lt1"/>
              </a:buClr>
              <a:buSzPts val="2250"/>
              <a:buChar char="•"/>
              <a:defRPr/>
            </a:lvl4pPr>
            <a:lvl5pPr marL="2286000" lvl="4" indent="-371475" algn="l">
              <a:lnSpc>
                <a:spcPct val="120000"/>
              </a:lnSpc>
              <a:spcBef>
                <a:spcPts val="500"/>
              </a:spcBef>
              <a:spcAft>
                <a:spcPts val="0"/>
              </a:spcAft>
              <a:buClr>
                <a:schemeClr val="lt1"/>
              </a:buClr>
              <a:buSzPts val="2250"/>
              <a:buChar char="•"/>
              <a:defRPr/>
            </a:lvl5pPr>
            <a:lvl6pPr marL="2743200" lvl="5" indent="-371475" algn="l">
              <a:lnSpc>
                <a:spcPct val="120000"/>
              </a:lnSpc>
              <a:spcBef>
                <a:spcPts val="500"/>
              </a:spcBef>
              <a:spcAft>
                <a:spcPts val="0"/>
              </a:spcAft>
              <a:buClr>
                <a:schemeClr val="lt1"/>
              </a:buClr>
              <a:buSzPts val="2250"/>
              <a:buChar char="•"/>
              <a:defRPr/>
            </a:lvl6pPr>
            <a:lvl7pPr marL="3200400" lvl="6" indent="-371475" algn="l">
              <a:lnSpc>
                <a:spcPct val="120000"/>
              </a:lnSpc>
              <a:spcBef>
                <a:spcPts val="500"/>
              </a:spcBef>
              <a:spcAft>
                <a:spcPts val="0"/>
              </a:spcAft>
              <a:buClr>
                <a:schemeClr val="lt1"/>
              </a:buClr>
              <a:buSzPts val="2250"/>
              <a:buChar char="•"/>
              <a:defRPr/>
            </a:lvl7pPr>
            <a:lvl8pPr marL="3657600" lvl="7" indent="-371475" algn="l">
              <a:lnSpc>
                <a:spcPct val="120000"/>
              </a:lnSpc>
              <a:spcBef>
                <a:spcPts val="500"/>
              </a:spcBef>
              <a:spcAft>
                <a:spcPts val="0"/>
              </a:spcAft>
              <a:buClr>
                <a:schemeClr val="lt1"/>
              </a:buClr>
              <a:buSzPts val="2250"/>
              <a:buChar char="•"/>
              <a:defRPr/>
            </a:lvl8pPr>
            <a:lvl9pPr marL="4114800" lvl="8" indent="-371475" algn="l">
              <a:lnSpc>
                <a:spcPct val="120000"/>
              </a:lnSpc>
              <a:spcBef>
                <a:spcPts val="500"/>
              </a:spcBef>
              <a:spcAft>
                <a:spcPts val="0"/>
              </a:spcAft>
              <a:buClr>
                <a:schemeClr val="lt1"/>
              </a:buClr>
              <a:buSzPts val="2250"/>
              <a:buChar char="•"/>
              <a:defRPr/>
            </a:lvl9pPr>
          </a:lstStyle>
          <a:p>
            <a:endParaRPr/>
          </a:p>
        </p:txBody>
      </p:sp>
      <p:sp>
        <p:nvSpPr>
          <p:cNvPr id="158" name="Google Shape;158;p15"/>
          <p:cNvSpPr txBox="1">
            <a:spLocks noGrp="1"/>
          </p:cNvSpPr>
          <p:nvPr>
            <p:ph type="body" idx="2"/>
          </p:nvPr>
        </p:nvSpPr>
        <p:spPr>
          <a:xfrm>
            <a:off x="1146705" y="2249486"/>
            <a:ext cx="3856037" cy="3541714"/>
          </a:xfrm>
          <a:prstGeom prst="rect">
            <a:avLst/>
          </a:prstGeom>
          <a:noFill/>
          <a:ln>
            <a:noFill/>
          </a:ln>
        </p:spPr>
        <p:txBody>
          <a:bodyPr spcFirstLastPara="1" wrap="square" lIns="91425" tIns="45700" rIns="91425" bIns="45700" anchor="t" anchorCtr="0">
            <a:normAutofit/>
          </a:bodyPr>
          <a:lstStyle>
            <a:lvl1pPr marL="457200" lvl="0" indent="-228600" algn="l">
              <a:lnSpc>
                <a:spcPct val="120000"/>
              </a:lnSpc>
              <a:spcBef>
                <a:spcPts val="1000"/>
              </a:spcBef>
              <a:spcAft>
                <a:spcPts val="0"/>
              </a:spcAft>
              <a:buClr>
                <a:schemeClr val="lt1"/>
              </a:buClr>
              <a:buSzPts val="2000"/>
              <a:buNone/>
              <a:defRPr sz="1600"/>
            </a:lvl1pPr>
            <a:lvl2pPr marL="914400" lvl="1" indent="-228600" algn="l">
              <a:lnSpc>
                <a:spcPct val="120000"/>
              </a:lnSpc>
              <a:spcBef>
                <a:spcPts val="500"/>
              </a:spcBef>
              <a:spcAft>
                <a:spcPts val="0"/>
              </a:spcAft>
              <a:buClr>
                <a:schemeClr val="lt1"/>
              </a:buClr>
              <a:buSzPts val="1750"/>
              <a:buNone/>
              <a:defRPr sz="1400"/>
            </a:lvl2pPr>
            <a:lvl3pPr marL="1371600" lvl="2" indent="-228600" algn="l">
              <a:lnSpc>
                <a:spcPct val="120000"/>
              </a:lnSpc>
              <a:spcBef>
                <a:spcPts val="500"/>
              </a:spcBef>
              <a:spcAft>
                <a:spcPts val="0"/>
              </a:spcAft>
              <a:buClr>
                <a:schemeClr val="lt1"/>
              </a:buClr>
              <a:buSzPts val="1500"/>
              <a:buNone/>
              <a:defRPr sz="1200"/>
            </a:lvl3pPr>
            <a:lvl4pPr marL="1828800" lvl="3" indent="-228600" algn="l">
              <a:lnSpc>
                <a:spcPct val="120000"/>
              </a:lnSpc>
              <a:spcBef>
                <a:spcPts val="500"/>
              </a:spcBef>
              <a:spcAft>
                <a:spcPts val="0"/>
              </a:spcAft>
              <a:buClr>
                <a:schemeClr val="lt1"/>
              </a:buClr>
              <a:buSzPts val="1250"/>
              <a:buNone/>
              <a:defRPr sz="1000"/>
            </a:lvl4pPr>
            <a:lvl5pPr marL="2286000" lvl="4" indent="-228600" algn="l">
              <a:lnSpc>
                <a:spcPct val="120000"/>
              </a:lnSpc>
              <a:spcBef>
                <a:spcPts val="500"/>
              </a:spcBef>
              <a:spcAft>
                <a:spcPts val="0"/>
              </a:spcAft>
              <a:buClr>
                <a:schemeClr val="lt1"/>
              </a:buClr>
              <a:buSzPts val="1250"/>
              <a:buNone/>
              <a:defRPr sz="1000"/>
            </a:lvl5pPr>
            <a:lvl6pPr marL="2743200" lvl="5" indent="-228600" algn="l">
              <a:lnSpc>
                <a:spcPct val="120000"/>
              </a:lnSpc>
              <a:spcBef>
                <a:spcPts val="500"/>
              </a:spcBef>
              <a:spcAft>
                <a:spcPts val="0"/>
              </a:spcAft>
              <a:buClr>
                <a:schemeClr val="lt1"/>
              </a:buClr>
              <a:buSzPts val="1250"/>
              <a:buNone/>
              <a:defRPr sz="1000"/>
            </a:lvl6pPr>
            <a:lvl7pPr marL="3200400" lvl="6" indent="-228600" algn="l">
              <a:lnSpc>
                <a:spcPct val="120000"/>
              </a:lnSpc>
              <a:spcBef>
                <a:spcPts val="500"/>
              </a:spcBef>
              <a:spcAft>
                <a:spcPts val="0"/>
              </a:spcAft>
              <a:buClr>
                <a:schemeClr val="lt1"/>
              </a:buClr>
              <a:buSzPts val="1250"/>
              <a:buNone/>
              <a:defRPr sz="1000"/>
            </a:lvl7pPr>
            <a:lvl8pPr marL="3657600" lvl="7" indent="-228600" algn="l">
              <a:lnSpc>
                <a:spcPct val="120000"/>
              </a:lnSpc>
              <a:spcBef>
                <a:spcPts val="500"/>
              </a:spcBef>
              <a:spcAft>
                <a:spcPts val="0"/>
              </a:spcAft>
              <a:buClr>
                <a:schemeClr val="lt1"/>
              </a:buClr>
              <a:buSzPts val="1250"/>
              <a:buNone/>
              <a:defRPr sz="1000"/>
            </a:lvl8pPr>
            <a:lvl9pPr marL="4114800" lvl="8" indent="-228600" algn="l">
              <a:lnSpc>
                <a:spcPct val="120000"/>
              </a:lnSpc>
              <a:spcBef>
                <a:spcPts val="500"/>
              </a:spcBef>
              <a:spcAft>
                <a:spcPts val="0"/>
              </a:spcAft>
              <a:buClr>
                <a:schemeClr val="lt1"/>
              </a:buClr>
              <a:buSzPts val="1250"/>
              <a:buNone/>
              <a:defRPr sz="1000"/>
            </a:lvl9pPr>
          </a:lstStyle>
          <a:p>
            <a:endParaRPr/>
          </a:p>
        </p:txBody>
      </p:sp>
      <p:sp>
        <p:nvSpPr>
          <p:cNvPr id="159" name="Google Shape;159;p15"/>
          <p:cNvSpPr txBox="1">
            <a:spLocks noGrp="1"/>
          </p:cNvSpPr>
          <p:nvPr>
            <p:ph type="dt" idx="10"/>
          </p:nvPr>
        </p:nvSpPr>
        <p:spPr>
          <a:xfrm>
            <a:off x="7456921" y="5883276"/>
            <a:ext cx="2743200"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0" name="Google Shape;160;p15"/>
          <p:cNvSpPr txBox="1">
            <a:spLocks noGrp="1"/>
          </p:cNvSpPr>
          <p:nvPr>
            <p:ph type="ftr" idx="11"/>
          </p:nvPr>
        </p:nvSpPr>
        <p:spPr>
          <a:xfrm>
            <a:off x="1141411" y="5883275"/>
            <a:ext cx="6239309"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1" name="Google Shape;161;p15"/>
          <p:cNvSpPr txBox="1">
            <a:spLocks noGrp="1"/>
          </p:cNvSpPr>
          <p:nvPr>
            <p:ph type="sldNum" idx="12"/>
          </p:nvPr>
        </p:nvSpPr>
        <p:spPr>
          <a:xfrm>
            <a:off x="10276321" y="5883274"/>
            <a:ext cx="771089"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162"/>
        <p:cNvGrpSpPr/>
        <p:nvPr/>
      </p:nvGrpSpPr>
      <p:grpSpPr>
        <a:xfrm>
          <a:off x="0" y="0"/>
          <a:ext cx="0" cy="0"/>
          <a:chOff x="0" y="0"/>
          <a:chExt cx="0" cy="0"/>
        </a:xfrm>
      </p:grpSpPr>
      <p:sp>
        <p:nvSpPr>
          <p:cNvPr id="163" name="Google Shape;163;p16"/>
          <p:cNvSpPr txBox="1">
            <a:spLocks noGrp="1"/>
          </p:cNvSpPr>
          <p:nvPr>
            <p:ph type="title"/>
          </p:nvPr>
        </p:nvSpPr>
        <p:spPr>
          <a:xfrm>
            <a:off x="1141413" y="609600"/>
            <a:ext cx="5934508" cy="1639886"/>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lt1"/>
              </a:buClr>
              <a:buSzPts val="3200"/>
              <a:buFont typeface="Twentieth Century"/>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64" name="Google Shape;164;p16"/>
          <p:cNvSpPr>
            <a:spLocks noGrp="1"/>
          </p:cNvSpPr>
          <p:nvPr>
            <p:ph type="pic" idx="2"/>
          </p:nvPr>
        </p:nvSpPr>
        <p:spPr>
          <a:xfrm>
            <a:off x="7380721" y="609601"/>
            <a:ext cx="3666690" cy="5181599"/>
          </a:xfrm>
          <a:prstGeom prst="round2DiagRect">
            <a:avLst>
              <a:gd name="adj1" fmla="val 5608"/>
              <a:gd name="adj2" fmla="val 0"/>
            </a:avLst>
          </a:prstGeom>
          <a:noFill/>
          <a:ln w="19050" cap="sq" cmpd="sng">
            <a:solidFill>
              <a:srgbClr val="EBEDEE">
                <a:alpha val="60000"/>
              </a:srgbClr>
            </a:solidFill>
            <a:prstDash val="solid"/>
            <a:miter lim="800000"/>
            <a:headEnd type="none" w="sm" len="sm"/>
            <a:tailEnd type="none" w="sm" len="sm"/>
          </a:ln>
          <a:effectLst>
            <a:outerShdw blurRad="88900" dist="38100" dir="5400000" algn="t" rotWithShape="0">
              <a:srgbClr val="000000">
                <a:alpha val="40000"/>
              </a:srgbClr>
            </a:outerShdw>
          </a:effectLst>
        </p:spPr>
      </p:sp>
      <p:sp>
        <p:nvSpPr>
          <p:cNvPr id="165" name="Google Shape;165;p16"/>
          <p:cNvSpPr txBox="1">
            <a:spLocks noGrp="1"/>
          </p:cNvSpPr>
          <p:nvPr>
            <p:ph type="body" idx="1"/>
          </p:nvPr>
        </p:nvSpPr>
        <p:spPr>
          <a:xfrm>
            <a:off x="1141410" y="2249486"/>
            <a:ext cx="5934511" cy="3541714"/>
          </a:xfrm>
          <a:prstGeom prst="rect">
            <a:avLst/>
          </a:prstGeom>
          <a:noFill/>
          <a:ln>
            <a:noFill/>
          </a:ln>
        </p:spPr>
        <p:txBody>
          <a:bodyPr spcFirstLastPara="1" wrap="square" lIns="91425" tIns="45700" rIns="91425" bIns="45700" anchor="t" anchorCtr="0">
            <a:normAutofit/>
          </a:bodyPr>
          <a:lstStyle>
            <a:lvl1pPr marL="457200" lvl="0" indent="-228600" algn="l">
              <a:lnSpc>
                <a:spcPct val="120000"/>
              </a:lnSpc>
              <a:spcBef>
                <a:spcPts val="1000"/>
              </a:spcBef>
              <a:spcAft>
                <a:spcPts val="0"/>
              </a:spcAft>
              <a:buClr>
                <a:schemeClr val="lt1"/>
              </a:buClr>
              <a:buSzPts val="2000"/>
              <a:buNone/>
              <a:defRPr sz="1600"/>
            </a:lvl1pPr>
            <a:lvl2pPr marL="914400" lvl="1" indent="-228600" algn="l">
              <a:lnSpc>
                <a:spcPct val="120000"/>
              </a:lnSpc>
              <a:spcBef>
                <a:spcPts val="500"/>
              </a:spcBef>
              <a:spcAft>
                <a:spcPts val="0"/>
              </a:spcAft>
              <a:buClr>
                <a:schemeClr val="lt1"/>
              </a:buClr>
              <a:buSzPts val="1750"/>
              <a:buNone/>
              <a:defRPr sz="1400"/>
            </a:lvl2pPr>
            <a:lvl3pPr marL="1371600" lvl="2" indent="-228600" algn="l">
              <a:lnSpc>
                <a:spcPct val="120000"/>
              </a:lnSpc>
              <a:spcBef>
                <a:spcPts val="500"/>
              </a:spcBef>
              <a:spcAft>
                <a:spcPts val="0"/>
              </a:spcAft>
              <a:buClr>
                <a:schemeClr val="lt1"/>
              </a:buClr>
              <a:buSzPts val="1500"/>
              <a:buNone/>
              <a:defRPr sz="1200"/>
            </a:lvl3pPr>
            <a:lvl4pPr marL="1828800" lvl="3" indent="-228600" algn="l">
              <a:lnSpc>
                <a:spcPct val="120000"/>
              </a:lnSpc>
              <a:spcBef>
                <a:spcPts val="500"/>
              </a:spcBef>
              <a:spcAft>
                <a:spcPts val="0"/>
              </a:spcAft>
              <a:buClr>
                <a:schemeClr val="lt1"/>
              </a:buClr>
              <a:buSzPts val="1250"/>
              <a:buNone/>
              <a:defRPr sz="1000"/>
            </a:lvl4pPr>
            <a:lvl5pPr marL="2286000" lvl="4" indent="-228600" algn="l">
              <a:lnSpc>
                <a:spcPct val="120000"/>
              </a:lnSpc>
              <a:spcBef>
                <a:spcPts val="500"/>
              </a:spcBef>
              <a:spcAft>
                <a:spcPts val="0"/>
              </a:spcAft>
              <a:buClr>
                <a:schemeClr val="lt1"/>
              </a:buClr>
              <a:buSzPts val="1250"/>
              <a:buNone/>
              <a:defRPr sz="1000"/>
            </a:lvl5pPr>
            <a:lvl6pPr marL="2743200" lvl="5" indent="-228600" algn="l">
              <a:lnSpc>
                <a:spcPct val="120000"/>
              </a:lnSpc>
              <a:spcBef>
                <a:spcPts val="500"/>
              </a:spcBef>
              <a:spcAft>
                <a:spcPts val="0"/>
              </a:spcAft>
              <a:buClr>
                <a:schemeClr val="lt1"/>
              </a:buClr>
              <a:buSzPts val="1250"/>
              <a:buNone/>
              <a:defRPr sz="1000"/>
            </a:lvl6pPr>
            <a:lvl7pPr marL="3200400" lvl="6" indent="-228600" algn="l">
              <a:lnSpc>
                <a:spcPct val="120000"/>
              </a:lnSpc>
              <a:spcBef>
                <a:spcPts val="500"/>
              </a:spcBef>
              <a:spcAft>
                <a:spcPts val="0"/>
              </a:spcAft>
              <a:buClr>
                <a:schemeClr val="lt1"/>
              </a:buClr>
              <a:buSzPts val="1250"/>
              <a:buNone/>
              <a:defRPr sz="1000"/>
            </a:lvl7pPr>
            <a:lvl8pPr marL="3657600" lvl="7" indent="-228600" algn="l">
              <a:lnSpc>
                <a:spcPct val="120000"/>
              </a:lnSpc>
              <a:spcBef>
                <a:spcPts val="500"/>
              </a:spcBef>
              <a:spcAft>
                <a:spcPts val="0"/>
              </a:spcAft>
              <a:buClr>
                <a:schemeClr val="lt1"/>
              </a:buClr>
              <a:buSzPts val="1250"/>
              <a:buNone/>
              <a:defRPr sz="1000"/>
            </a:lvl8pPr>
            <a:lvl9pPr marL="4114800" lvl="8" indent="-228600" algn="l">
              <a:lnSpc>
                <a:spcPct val="120000"/>
              </a:lnSpc>
              <a:spcBef>
                <a:spcPts val="500"/>
              </a:spcBef>
              <a:spcAft>
                <a:spcPts val="0"/>
              </a:spcAft>
              <a:buClr>
                <a:schemeClr val="lt1"/>
              </a:buClr>
              <a:buSzPts val="1250"/>
              <a:buNone/>
              <a:defRPr sz="1000"/>
            </a:lvl9pPr>
          </a:lstStyle>
          <a:p>
            <a:endParaRPr/>
          </a:p>
        </p:txBody>
      </p:sp>
      <p:sp>
        <p:nvSpPr>
          <p:cNvPr id="166" name="Google Shape;166;p16"/>
          <p:cNvSpPr txBox="1">
            <a:spLocks noGrp="1"/>
          </p:cNvSpPr>
          <p:nvPr>
            <p:ph type="dt" idx="10"/>
          </p:nvPr>
        </p:nvSpPr>
        <p:spPr>
          <a:xfrm>
            <a:off x="7456921" y="5883276"/>
            <a:ext cx="2743200"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7" name="Google Shape;167;p16"/>
          <p:cNvSpPr txBox="1">
            <a:spLocks noGrp="1"/>
          </p:cNvSpPr>
          <p:nvPr>
            <p:ph type="ftr" idx="11"/>
          </p:nvPr>
        </p:nvSpPr>
        <p:spPr>
          <a:xfrm>
            <a:off x="1141411" y="5883275"/>
            <a:ext cx="6239309"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8" name="Google Shape;168;p16"/>
          <p:cNvSpPr txBox="1">
            <a:spLocks noGrp="1"/>
          </p:cNvSpPr>
          <p:nvPr>
            <p:ph type="sldNum" idx="12"/>
          </p:nvPr>
        </p:nvSpPr>
        <p:spPr>
          <a:xfrm>
            <a:off x="10276321" y="5883274"/>
            <a:ext cx="771089"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Panoramic Picture with Caption">
  <p:cSld name="Panoramic Picture with Caption">
    <p:spTree>
      <p:nvGrpSpPr>
        <p:cNvPr id="1" name="Shape 169"/>
        <p:cNvGrpSpPr/>
        <p:nvPr/>
      </p:nvGrpSpPr>
      <p:grpSpPr>
        <a:xfrm>
          <a:off x="0" y="0"/>
          <a:ext cx="0" cy="0"/>
          <a:chOff x="0" y="0"/>
          <a:chExt cx="0" cy="0"/>
        </a:xfrm>
      </p:grpSpPr>
      <p:sp>
        <p:nvSpPr>
          <p:cNvPr id="170" name="Google Shape;170;p17"/>
          <p:cNvSpPr txBox="1">
            <a:spLocks noGrp="1"/>
          </p:cNvSpPr>
          <p:nvPr>
            <p:ph type="title"/>
          </p:nvPr>
        </p:nvSpPr>
        <p:spPr>
          <a:xfrm>
            <a:off x="1141410" y="4304664"/>
            <a:ext cx="9912355" cy="819355"/>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lt1"/>
              </a:buClr>
              <a:buSzPts val="3200"/>
              <a:buFont typeface="Twentieth Century"/>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1" name="Google Shape;171;p17"/>
          <p:cNvSpPr>
            <a:spLocks noGrp="1"/>
          </p:cNvSpPr>
          <p:nvPr>
            <p:ph type="pic" idx="2"/>
          </p:nvPr>
        </p:nvSpPr>
        <p:spPr>
          <a:xfrm>
            <a:off x="1141411" y="606426"/>
            <a:ext cx="9912354" cy="3299778"/>
          </a:xfrm>
          <a:prstGeom prst="round2DiagRect">
            <a:avLst>
              <a:gd name="adj1" fmla="val 4860"/>
              <a:gd name="adj2" fmla="val 0"/>
            </a:avLst>
          </a:prstGeom>
          <a:noFill/>
          <a:ln w="19050" cap="sq" cmpd="sng">
            <a:solidFill>
              <a:srgbClr val="EBEDEE">
                <a:alpha val="60000"/>
              </a:srgbClr>
            </a:solidFill>
            <a:prstDash val="solid"/>
            <a:miter lim="800000"/>
            <a:headEnd type="none" w="sm" len="sm"/>
            <a:tailEnd type="none" w="sm" len="sm"/>
          </a:ln>
          <a:effectLst>
            <a:outerShdw blurRad="88900" dist="38100" dir="5400000" algn="t" rotWithShape="0">
              <a:srgbClr val="000000">
                <a:alpha val="40000"/>
              </a:srgbClr>
            </a:outerShdw>
          </a:effectLst>
        </p:spPr>
      </p:sp>
      <p:sp>
        <p:nvSpPr>
          <p:cNvPr id="172" name="Google Shape;172;p17"/>
          <p:cNvSpPr txBox="1">
            <a:spLocks noGrp="1"/>
          </p:cNvSpPr>
          <p:nvPr>
            <p:ph type="body" idx="1"/>
          </p:nvPr>
        </p:nvSpPr>
        <p:spPr>
          <a:xfrm>
            <a:off x="1141364" y="5124020"/>
            <a:ext cx="9910859" cy="682472"/>
          </a:xfrm>
          <a:prstGeom prst="rect">
            <a:avLst/>
          </a:prstGeom>
          <a:noFill/>
          <a:ln>
            <a:noFill/>
          </a:ln>
        </p:spPr>
        <p:txBody>
          <a:bodyPr spcFirstLastPara="1" wrap="square" lIns="91425" tIns="45700" rIns="91425" bIns="45700" anchor="t" anchorCtr="0">
            <a:normAutofit/>
          </a:bodyPr>
          <a:lstStyle>
            <a:lvl1pPr marL="457200" lvl="0" indent="-228600" algn="l">
              <a:lnSpc>
                <a:spcPct val="120000"/>
              </a:lnSpc>
              <a:spcBef>
                <a:spcPts val="1000"/>
              </a:spcBef>
              <a:spcAft>
                <a:spcPts val="0"/>
              </a:spcAft>
              <a:buClr>
                <a:schemeClr val="lt1"/>
              </a:buClr>
              <a:buSzPts val="2000"/>
              <a:buNone/>
              <a:defRPr sz="1600"/>
            </a:lvl1pPr>
            <a:lvl2pPr marL="914400" lvl="1" indent="-228600" algn="l">
              <a:lnSpc>
                <a:spcPct val="120000"/>
              </a:lnSpc>
              <a:spcBef>
                <a:spcPts val="500"/>
              </a:spcBef>
              <a:spcAft>
                <a:spcPts val="0"/>
              </a:spcAft>
              <a:buClr>
                <a:schemeClr val="lt1"/>
              </a:buClr>
              <a:buSzPts val="1750"/>
              <a:buNone/>
              <a:defRPr sz="1400"/>
            </a:lvl2pPr>
            <a:lvl3pPr marL="1371600" lvl="2" indent="-228600" algn="l">
              <a:lnSpc>
                <a:spcPct val="120000"/>
              </a:lnSpc>
              <a:spcBef>
                <a:spcPts val="500"/>
              </a:spcBef>
              <a:spcAft>
                <a:spcPts val="0"/>
              </a:spcAft>
              <a:buClr>
                <a:schemeClr val="lt1"/>
              </a:buClr>
              <a:buSzPts val="1500"/>
              <a:buNone/>
              <a:defRPr sz="1200"/>
            </a:lvl3pPr>
            <a:lvl4pPr marL="1828800" lvl="3" indent="-228600" algn="l">
              <a:lnSpc>
                <a:spcPct val="120000"/>
              </a:lnSpc>
              <a:spcBef>
                <a:spcPts val="500"/>
              </a:spcBef>
              <a:spcAft>
                <a:spcPts val="0"/>
              </a:spcAft>
              <a:buClr>
                <a:schemeClr val="lt1"/>
              </a:buClr>
              <a:buSzPts val="1250"/>
              <a:buNone/>
              <a:defRPr sz="1000"/>
            </a:lvl4pPr>
            <a:lvl5pPr marL="2286000" lvl="4" indent="-228600" algn="l">
              <a:lnSpc>
                <a:spcPct val="120000"/>
              </a:lnSpc>
              <a:spcBef>
                <a:spcPts val="500"/>
              </a:spcBef>
              <a:spcAft>
                <a:spcPts val="0"/>
              </a:spcAft>
              <a:buClr>
                <a:schemeClr val="lt1"/>
              </a:buClr>
              <a:buSzPts val="1250"/>
              <a:buNone/>
              <a:defRPr sz="1000"/>
            </a:lvl5pPr>
            <a:lvl6pPr marL="2743200" lvl="5" indent="-228600" algn="l">
              <a:lnSpc>
                <a:spcPct val="120000"/>
              </a:lnSpc>
              <a:spcBef>
                <a:spcPts val="500"/>
              </a:spcBef>
              <a:spcAft>
                <a:spcPts val="0"/>
              </a:spcAft>
              <a:buClr>
                <a:schemeClr val="lt1"/>
              </a:buClr>
              <a:buSzPts val="1250"/>
              <a:buNone/>
              <a:defRPr sz="1000"/>
            </a:lvl6pPr>
            <a:lvl7pPr marL="3200400" lvl="6" indent="-228600" algn="l">
              <a:lnSpc>
                <a:spcPct val="120000"/>
              </a:lnSpc>
              <a:spcBef>
                <a:spcPts val="500"/>
              </a:spcBef>
              <a:spcAft>
                <a:spcPts val="0"/>
              </a:spcAft>
              <a:buClr>
                <a:schemeClr val="lt1"/>
              </a:buClr>
              <a:buSzPts val="1250"/>
              <a:buNone/>
              <a:defRPr sz="1000"/>
            </a:lvl7pPr>
            <a:lvl8pPr marL="3657600" lvl="7" indent="-228600" algn="l">
              <a:lnSpc>
                <a:spcPct val="120000"/>
              </a:lnSpc>
              <a:spcBef>
                <a:spcPts val="500"/>
              </a:spcBef>
              <a:spcAft>
                <a:spcPts val="0"/>
              </a:spcAft>
              <a:buClr>
                <a:schemeClr val="lt1"/>
              </a:buClr>
              <a:buSzPts val="1250"/>
              <a:buNone/>
              <a:defRPr sz="1000"/>
            </a:lvl8pPr>
            <a:lvl9pPr marL="4114800" lvl="8" indent="-228600" algn="l">
              <a:lnSpc>
                <a:spcPct val="120000"/>
              </a:lnSpc>
              <a:spcBef>
                <a:spcPts val="500"/>
              </a:spcBef>
              <a:spcAft>
                <a:spcPts val="0"/>
              </a:spcAft>
              <a:buClr>
                <a:schemeClr val="lt1"/>
              </a:buClr>
              <a:buSzPts val="1250"/>
              <a:buNone/>
              <a:defRPr sz="1000"/>
            </a:lvl9pPr>
          </a:lstStyle>
          <a:p>
            <a:endParaRPr/>
          </a:p>
        </p:txBody>
      </p:sp>
      <p:sp>
        <p:nvSpPr>
          <p:cNvPr id="173" name="Google Shape;173;p17"/>
          <p:cNvSpPr txBox="1">
            <a:spLocks noGrp="1"/>
          </p:cNvSpPr>
          <p:nvPr>
            <p:ph type="dt" idx="10"/>
          </p:nvPr>
        </p:nvSpPr>
        <p:spPr>
          <a:xfrm>
            <a:off x="7456921" y="5883276"/>
            <a:ext cx="2743200"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74" name="Google Shape;174;p17"/>
          <p:cNvSpPr txBox="1">
            <a:spLocks noGrp="1"/>
          </p:cNvSpPr>
          <p:nvPr>
            <p:ph type="ftr" idx="11"/>
          </p:nvPr>
        </p:nvSpPr>
        <p:spPr>
          <a:xfrm>
            <a:off x="1141411" y="5883275"/>
            <a:ext cx="6239309"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75" name="Google Shape;175;p17"/>
          <p:cNvSpPr txBox="1">
            <a:spLocks noGrp="1"/>
          </p:cNvSpPr>
          <p:nvPr>
            <p:ph type="sldNum" idx="12"/>
          </p:nvPr>
        </p:nvSpPr>
        <p:spPr>
          <a:xfrm>
            <a:off x="10276321" y="5883274"/>
            <a:ext cx="771089"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le and Caption">
  <p:cSld name="Title and Caption">
    <p:spTree>
      <p:nvGrpSpPr>
        <p:cNvPr id="1" name="Shape 176"/>
        <p:cNvGrpSpPr/>
        <p:nvPr/>
      </p:nvGrpSpPr>
      <p:grpSpPr>
        <a:xfrm>
          <a:off x="0" y="0"/>
          <a:ext cx="0" cy="0"/>
          <a:chOff x="0" y="0"/>
          <a:chExt cx="0" cy="0"/>
        </a:xfrm>
      </p:grpSpPr>
      <p:sp>
        <p:nvSpPr>
          <p:cNvPr id="177" name="Google Shape;177;p18"/>
          <p:cNvSpPr txBox="1">
            <a:spLocks noGrp="1"/>
          </p:cNvSpPr>
          <p:nvPr>
            <p:ph type="title"/>
          </p:nvPr>
        </p:nvSpPr>
        <p:spPr>
          <a:xfrm>
            <a:off x="1141456" y="609600"/>
            <a:ext cx="9905955" cy="34290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lt1"/>
              </a:buClr>
              <a:buSzPts val="3600"/>
              <a:buFont typeface="Twentieth Century"/>
              <a:buNone/>
              <a:defRPr sz="3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8" name="Google Shape;178;p18"/>
          <p:cNvSpPr txBox="1">
            <a:spLocks noGrp="1"/>
          </p:cNvSpPr>
          <p:nvPr>
            <p:ph type="body" idx="1"/>
          </p:nvPr>
        </p:nvSpPr>
        <p:spPr>
          <a:xfrm>
            <a:off x="1141410" y="4419599"/>
            <a:ext cx="9904459" cy="1371599"/>
          </a:xfrm>
          <a:prstGeom prst="rect">
            <a:avLst/>
          </a:prstGeom>
          <a:noFill/>
          <a:ln>
            <a:noFill/>
          </a:ln>
        </p:spPr>
        <p:txBody>
          <a:bodyPr spcFirstLastPara="1" wrap="square" lIns="91425" tIns="45700" rIns="91425" bIns="45700" anchor="ctr" anchorCtr="0">
            <a:normAutofit/>
          </a:bodyPr>
          <a:lstStyle>
            <a:lvl1pPr marL="457200" lvl="0" indent="-228600" algn="l">
              <a:lnSpc>
                <a:spcPct val="120000"/>
              </a:lnSpc>
              <a:spcBef>
                <a:spcPts val="1000"/>
              </a:spcBef>
              <a:spcAft>
                <a:spcPts val="0"/>
              </a:spcAft>
              <a:buClr>
                <a:schemeClr val="lt1"/>
              </a:buClr>
              <a:buSzPts val="2250"/>
              <a:buNone/>
              <a:defRPr sz="1800"/>
            </a:lvl1pPr>
            <a:lvl2pPr marL="914400" lvl="1" indent="-228600" algn="l">
              <a:lnSpc>
                <a:spcPct val="120000"/>
              </a:lnSpc>
              <a:spcBef>
                <a:spcPts val="500"/>
              </a:spcBef>
              <a:spcAft>
                <a:spcPts val="0"/>
              </a:spcAft>
              <a:buClr>
                <a:schemeClr val="lt1"/>
              </a:buClr>
              <a:buSzPts val="1750"/>
              <a:buNone/>
              <a:defRPr sz="1400"/>
            </a:lvl2pPr>
            <a:lvl3pPr marL="1371600" lvl="2" indent="-228600" algn="l">
              <a:lnSpc>
                <a:spcPct val="120000"/>
              </a:lnSpc>
              <a:spcBef>
                <a:spcPts val="500"/>
              </a:spcBef>
              <a:spcAft>
                <a:spcPts val="0"/>
              </a:spcAft>
              <a:buClr>
                <a:schemeClr val="lt1"/>
              </a:buClr>
              <a:buSzPts val="1500"/>
              <a:buNone/>
              <a:defRPr sz="1200"/>
            </a:lvl3pPr>
            <a:lvl4pPr marL="1828800" lvl="3" indent="-228600" algn="l">
              <a:lnSpc>
                <a:spcPct val="120000"/>
              </a:lnSpc>
              <a:spcBef>
                <a:spcPts val="500"/>
              </a:spcBef>
              <a:spcAft>
                <a:spcPts val="0"/>
              </a:spcAft>
              <a:buClr>
                <a:schemeClr val="lt1"/>
              </a:buClr>
              <a:buSzPts val="1250"/>
              <a:buNone/>
              <a:defRPr sz="1000"/>
            </a:lvl4pPr>
            <a:lvl5pPr marL="2286000" lvl="4" indent="-228600" algn="l">
              <a:lnSpc>
                <a:spcPct val="120000"/>
              </a:lnSpc>
              <a:spcBef>
                <a:spcPts val="500"/>
              </a:spcBef>
              <a:spcAft>
                <a:spcPts val="0"/>
              </a:spcAft>
              <a:buClr>
                <a:schemeClr val="lt1"/>
              </a:buClr>
              <a:buSzPts val="1250"/>
              <a:buNone/>
              <a:defRPr sz="1000"/>
            </a:lvl5pPr>
            <a:lvl6pPr marL="2743200" lvl="5" indent="-228600" algn="l">
              <a:lnSpc>
                <a:spcPct val="120000"/>
              </a:lnSpc>
              <a:spcBef>
                <a:spcPts val="500"/>
              </a:spcBef>
              <a:spcAft>
                <a:spcPts val="0"/>
              </a:spcAft>
              <a:buClr>
                <a:schemeClr val="lt1"/>
              </a:buClr>
              <a:buSzPts val="1250"/>
              <a:buNone/>
              <a:defRPr sz="1000"/>
            </a:lvl6pPr>
            <a:lvl7pPr marL="3200400" lvl="6" indent="-228600" algn="l">
              <a:lnSpc>
                <a:spcPct val="120000"/>
              </a:lnSpc>
              <a:spcBef>
                <a:spcPts val="500"/>
              </a:spcBef>
              <a:spcAft>
                <a:spcPts val="0"/>
              </a:spcAft>
              <a:buClr>
                <a:schemeClr val="lt1"/>
              </a:buClr>
              <a:buSzPts val="1250"/>
              <a:buNone/>
              <a:defRPr sz="1000"/>
            </a:lvl7pPr>
            <a:lvl8pPr marL="3657600" lvl="7" indent="-228600" algn="l">
              <a:lnSpc>
                <a:spcPct val="120000"/>
              </a:lnSpc>
              <a:spcBef>
                <a:spcPts val="500"/>
              </a:spcBef>
              <a:spcAft>
                <a:spcPts val="0"/>
              </a:spcAft>
              <a:buClr>
                <a:schemeClr val="lt1"/>
              </a:buClr>
              <a:buSzPts val="1250"/>
              <a:buNone/>
              <a:defRPr sz="1000"/>
            </a:lvl8pPr>
            <a:lvl9pPr marL="4114800" lvl="8" indent="-228600" algn="l">
              <a:lnSpc>
                <a:spcPct val="120000"/>
              </a:lnSpc>
              <a:spcBef>
                <a:spcPts val="500"/>
              </a:spcBef>
              <a:spcAft>
                <a:spcPts val="0"/>
              </a:spcAft>
              <a:buClr>
                <a:schemeClr val="lt1"/>
              </a:buClr>
              <a:buSzPts val="1250"/>
              <a:buNone/>
              <a:defRPr sz="1000"/>
            </a:lvl9pPr>
          </a:lstStyle>
          <a:p>
            <a:endParaRPr/>
          </a:p>
        </p:txBody>
      </p:sp>
      <p:sp>
        <p:nvSpPr>
          <p:cNvPr id="179" name="Google Shape;179;p18"/>
          <p:cNvSpPr txBox="1">
            <a:spLocks noGrp="1"/>
          </p:cNvSpPr>
          <p:nvPr>
            <p:ph type="dt" idx="10"/>
          </p:nvPr>
        </p:nvSpPr>
        <p:spPr>
          <a:xfrm>
            <a:off x="7456921" y="5883276"/>
            <a:ext cx="2743200"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80" name="Google Shape;180;p18"/>
          <p:cNvSpPr txBox="1">
            <a:spLocks noGrp="1"/>
          </p:cNvSpPr>
          <p:nvPr>
            <p:ph type="ftr" idx="11"/>
          </p:nvPr>
        </p:nvSpPr>
        <p:spPr>
          <a:xfrm>
            <a:off x="1141411" y="5883275"/>
            <a:ext cx="6239309"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81" name="Google Shape;181;p18"/>
          <p:cNvSpPr txBox="1">
            <a:spLocks noGrp="1"/>
          </p:cNvSpPr>
          <p:nvPr>
            <p:ph type="sldNum" idx="12"/>
          </p:nvPr>
        </p:nvSpPr>
        <p:spPr>
          <a:xfrm>
            <a:off x="10276321" y="5883274"/>
            <a:ext cx="771089"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Quote with Caption">
  <p:cSld name="Quote with Caption">
    <p:spTree>
      <p:nvGrpSpPr>
        <p:cNvPr id="1" name="Shape 182"/>
        <p:cNvGrpSpPr/>
        <p:nvPr/>
      </p:nvGrpSpPr>
      <p:grpSpPr>
        <a:xfrm>
          <a:off x="0" y="0"/>
          <a:ext cx="0" cy="0"/>
          <a:chOff x="0" y="0"/>
          <a:chExt cx="0" cy="0"/>
        </a:xfrm>
      </p:grpSpPr>
      <p:sp>
        <p:nvSpPr>
          <p:cNvPr id="183" name="Google Shape;183;p19"/>
          <p:cNvSpPr txBox="1">
            <a:spLocks noGrp="1"/>
          </p:cNvSpPr>
          <p:nvPr>
            <p:ph type="title"/>
          </p:nvPr>
        </p:nvSpPr>
        <p:spPr>
          <a:xfrm>
            <a:off x="1446212" y="609599"/>
            <a:ext cx="9302752" cy="2748429"/>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lt1"/>
              </a:buClr>
              <a:buSzPts val="3600"/>
              <a:buFont typeface="Twentieth Century"/>
              <a:buNone/>
              <a:defRPr sz="3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84" name="Google Shape;184;p19"/>
          <p:cNvSpPr txBox="1">
            <a:spLocks noGrp="1"/>
          </p:cNvSpPr>
          <p:nvPr>
            <p:ph type="body" idx="1"/>
          </p:nvPr>
        </p:nvSpPr>
        <p:spPr>
          <a:xfrm>
            <a:off x="1720644" y="3365557"/>
            <a:ext cx="8752299" cy="548968"/>
          </a:xfrm>
          <a:prstGeom prst="rect">
            <a:avLst/>
          </a:prstGeom>
          <a:noFill/>
          <a:ln>
            <a:noFill/>
          </a:ln>
        </p:spPr>
        <p:txBody>
          <a:bodyPr spcFirstLastPara="1" wrap="square" lIns="91425" tIns="45700" rIns="91425" bIns="45700" anchor="t" anchorCtr="0">
            <a:normAutofit/>
          </a:bodyPr>
          <a:lstStyle>
            <a:lvl1pPr marL="457200" lvl="0" indent="-228600" algn="l">
              <a:lnSpc>
                <a:spcPct val="120000"/>
              </a:lnSpc>
              <a:spcBef>
                <a:spcPts val="1000"/>
              </a:spcBef>
              <a:spcAft>
                <a:spcPts val="0"/>
              </a:spcAft>
              <a:buClr>
                <a:schemeClr val="lt1"/>
              </a:buClr>
              <a:buSzPts val="1750"/>
              <a:buNone/>
              <a:defRPr sz="1400"/>
            </a:lvl1pPr>
            <a:lvl2pPr marL="914400" lvl="1" indent="-228600" algn="l">
              <a:lnSpc>
                <a:spcPct val="120000"/>
              </a:lnSpc>
              <a:spcBef>
                <a:spcPts val="500"/>
              </a:spcBef>
              <a:spcAft>
                <a:spcPts val="0"/>
              </a:spcAft>
              <a:buClr>
                <a:schemeClr val="lt1"/>
              </a:buClr>
              <a:buSzPts val="1750"/>
              <a:buNone/>
              <a:defRPr sz="1400"/>
            </a:lvl2pPr>
            <a:lvl3pPr marL="1371600" lvl="2" indent="-228600" algn="l">
              <a:lnSpc>
                <a:spcPct val="120000"/>
              </a:lnSpc>
              <a:spcBef>
                <a:spcPts val="500"/>
              </a:spcBef>
              <a:spcAft>
                <a:spcPts val="0"/>
              </a:spcAft>
              <a:buClr>
                <a:schemeClr val="lt1"/>
              </a:buClr>
              <a:buSzPts val="1500"/>
              <a:buNone/>
              <a:defRPr sz="1200"/>
            </a:lvl3pPr>
            <a:lvl4pPr marL="1828800" lvl="3" indent="-228600" algn="l">
              <a:lnSpc>
                <a:spcPct val="120000"/>
              </a:lnSpc>
              <a:spcBef>
                <a:spcPts val="500"/>
              </a:spcBef>
              <a:spcAft>
                <a:spcPts val="0"/>
              </a:spcAft>
              <a:buClr>
                <a:schemeClr val="lt1"/>
              </a:buClr>
              <a:buSzPts val="1250"/>
              <a:buNone/>
              <a:defRPr sz="1000"/>
            </a:lvl4pPr>
            <a:lvl5pPr marL="2286000" lvl="4" indent="-228600" algn="l">
              <a:lnSpc>
                <a:spcPct val="120000"/>
              </a:lnSpc>
              <a:spcBef>
                <a:spcPts val="500"/>
              </a:spcBef>
              <a:spcAft>
                <a:spcPts val="0"/>
              </a:spcAft>
              <a:buClr>
                <a:schemeClr val="lt1"/>
              </a:buClr>
              <a:buSzPts val="1250"/>
              <a:buNone/>
              <a:defRPr sz="1000"/>
            </a:lvl5pPr>
            <a:lvl6pPr marL="2743200" lvl="5" indent="-228600" algn="l">
              <a:lnSpc>
                <a:spcPct val="120000"/>
              </a:lnSpc>
              <a:spcBef>
                <a:spcPts val="500"/>
              </a:spcBef>
              <a:spcAft>
                <a:spcPts val="0"/>
              </a:spcAft>
              <a:buClr>
                <a:schemeClr val="lt1"/>
              </a:buClr>
              <a:buSzPts val="1250"/>
              <a:buNone/>
              <a:defRPr sz="1000"/>
            </a:lvl6pPr>
            <a:lvl7pPr marL="3200400" lvl="6" indent="-228600" algn="l">
              <a:lnSpc>
                <a:spcPct val="120000"/>
              </a:lnSpc>
              <a:spcBef>
                <a:spcPts val="500"/>
              </a:spcBef>
              <a:spcAft>
                <a:spcPts val="0"/>
              </a:spcAft>
              <a:buClr>
                <a:schemeClr val="lt1"/>
              </a:buClr>
              <a:buSzPts val="1250"/>
              <a:buNone/>
              <a:defRPr sz="1000"/>
            </a:lvl7pPr>
            <a:lvl8pPr marL="3657600" lvl="7" indent="-228600" algn="l">
              <a:lnSpc>
                <a:spcPct val="120000"/>
              </a:lnSpc>
              <a:spcBef>
                <a:spcPts val="500"/>
              </a:spcBef>
              <a:spcAft>
                <a:spcPts val="0"/>
              </a:spcAft>
              <a:buClr>
                <a:schemeClr val="lt1"/>
              </a:buClr>
              <a:buSzPts val="1250"/>
              <a:buNone/>
              <a:defRPr sz="1000"/>
            </a:lvl8pPr>
            <a:lvl9pPr marL="4114800" lvl="8" indent="-228600" algn="l">
              <a:lnSpc>
                <a:spcPct val="120000"/>
              </a:lnSpc>
              <a:spcBef>
                <a:spcPts val="500"/>
              </a:spcBef>
              <a:spcAft>
                <a:spcPts val="0"/>
              </a:spcAft>
              <a:buClr>
                <a:schemeClr val="lt1"/>
              </a:buClr>
              <a:buSzPts val="1250"/>
              <a:buNone/>
              <a:defRPr sz="1000"/>
            </a:lvl9pPr>
          </a:lstStyle>
          <a:p>
            <a:endParaRPr/>
          </a:p>
        </p:txBody>
      </p:sp>
      <p:sp>
        <p:nvSpPr>
          <p:cNvPr id="185" name="Google Shape;185;p19"/>
          <p:cNvSpPr txBox="1">
            <a:spLocks noGrp="1"/>
          </p:cNvSpPr>
          <p:nvPr>
            <p:ph type="body" idx="2"/>
          </p:nvPr>
        </p:nvSpPr>
        <p:spPr>
          <a:xfrm>
            <a:off x="1141411" y="4309919"/>
            <a:ext cx="9906002" cy="1489496"/>
          </a:xfrm>
          <a:prstGeom prst="rect">
            <a:avLst/>
          </a:prstGeom>
          <a:noFill/>
          <a:ln>
            <a:noFill/>
          </a:ln>
        </p:spPr>
        <p:txBody>
          <a:bodyPr spcFirstLastPara="1" wrap="square" lIns="91425" tIns="45700" rIns="91425" bIns="45700" anchor="ctr" anchorCtr="0">
            <a:normAutofit/>
          </a:bodyPr>
          <a:lstStyle>
            <a:lvl1pPr marL="457200" lvl="0" indent="-228600" algn="l">
              <a:lnSpc>
                <a:spcPct val="120000"/>
              </a:lnSpc>
              <a:spcBef>
                <a:spcPts val="1000"/>
              </a:spcBef>
              <a:spcAft>
                <a:spcPts val="0"/>
              </a:spcAft>
              <a:buClr>
                <a:schemeClr val="lt1"/>
              </a:buClr>
              <a:buSzPts val="2250"/>
              <a:buNone/>
              <a:defRPr sz="1800"/>
            </a:lvl1pPr>
            <a:lvl2pPr marL="914400" lvl="1" indent="-228600" algn="l">
              <a:lnSpc>
                <a:spcPct val="120000"/>
              </a:lnSpc>
              <a:spcBef>
                <a:spcPts val="500"/>
              </a:spcBef>
              <a:spcAft>
                <a:spcPts val="0"/>
              </a:spcAft>
              <a:buClr>
                <a:schemeClr val="lt1"/>
              </a:buClr>
              <a:buSzPts val="1750"/>
              <a:buNone/>
              <a:defRPr sz="1400"/>
            </a:lvl2pPr>
            <a:lvl3pPr marL="1371600" lvl="2" indent="-228600" algn="l">
              <a:lnSpc>
                <a:spcPct val="120000"/>
              </a:lnSpc>
              <a:spcBef>
                <a:spcPts val="500"/>
              </a:spcBef>
              <a:spcAft>
                <a:spcPts val="0"/>
              </a:spcAft>
              <a:buClr>
                <a:schemeClr val="lt1"/>
              </a:buClr>
              <a:buSzPts val="1500"/>
              <a:buNone/>
              <a:defRPr sz="1200"/>
            </a:lvl3pPr>
            <a:lvl4pPr marL="1828800" lvl="3" indent="-228600" algn="l">
              <a:lnSpc>
                <a:spcPct val="120000"/>
              </a:lnSpc>
              <a:spcBef>
                <a:spcPts val="500"/>
              </a:spcBef>
              <a:spcAft>
                <a:spcPts val="0"/>
              </a:spcAft>
              <a:buClr>
                <a:schemeClr val="lt1"/>
              </a:buClr>
              <a:buSzPts val="1250"/>
              <a:buNone/>
              <a:defRPr sz="1000"/>
            </a:lvl4pPr>
            <a:lvl5pPr marL="2286000" lvl="4" indent="-228600" algn="l">
              <a:lnSpc>
                <a:spcPct val="120000"/>
              </a:lnSpc>
              <a:spcBef>
                <a:spcPts val="500"/>
              </a:spcBef>
              <a:spcAft>
                <a:spcPts val="0"/>
              </a:spcAft>
              <a:buClr>
                <a:schemeClr val="lt1"/>
              </a:buClr>
              <a:buSzPts val="1250"/>
              <a:buNone/>
              <a:defRPr sz="1000"/>
            </a:lvl5pPr>
            <a:lvl6pPr marL="2743200" lvl="5" indent="-228600" algn="l">
              <a:lnSpc>
                <a:spcPct val="120000"/>
              </a:lnSpc>
              <a:spcBef>
                <a:spcPts val="500"/>
              </a:spcBef>
              <a:spcAft>
                <a:spcPts val="0"/>
              </a:spcAft>
              <a:buClr>
                <a:schemeClr val="lt1"/>
              </a:buClr>
              <a:buSzPts val="1250"/>
              <a:buNone/>
              <a:defRPr sz="1000"/>
            </a:lvl6pPr>
            <a:lvl7pPr marL="3200400" lvl="6" indent="-228600" algn="l">
              <a:lnSpc>
                <a:spcPct val="120000"/>
              </a:lnSpc>
              <a:spcBef>
                <a:spcPts val="500"/>
              </a:spcBef>
              <a:spcAft>
                <a:spcPts val="0"/>
              </a:spcAft>
              <a:buClr>
                <a:schemeClr val="lt1"/>
              </a:buClr>
              <a:buSzPts val="1250"/>
              <a:buNone/>
              <a:defRPr sz="1000"/>
            </a:lvl7pPr>
            <a:lvl8pPr marL="3657600" lvl="7" indent="-228600" algn="l">
              <a:lnSpc>
                <a:spcPct val="120000"/>
              </a:lnSpc>
              <a:spcBef>
                <a:spcPts val="500"/>
              </a:spcBef>
              <a:spcAft>
                <a:spcPts val="0"/>
              </a:spcAft>
              <a:buClr>
                <a:schemeClr val="lt1"/>
              </a:buClr>
              <a:buSzPts val="1250"/>
              <a:buNone/>
              <a:defRPr sz="1000"/>
            </a:lvl8pPr>
            <a:lvl9pPr marL="4114800" lvl="8" indent="-228600" algn="l">
              <a:lnSpc>
                <a:spcPct val="120000"/>
              </a:lnSpc>
              <a:spcBef>
                <a:spcPts val="500"/>
              </a:spcBef>
              <a:spcAft>
                <a:spcPts val="0"/>
              </a:spcAft>
              <a:buClr>
                <a:schemeClr val="lt1"/>
              </a:buClr>
              <a:buSzPts val="1250"/>
              <a:buNone/>
              <a:defRPr sz="1000"/>
            </a:lvl9pPr>
          </a:lstStyle>
          <a:p>
            <a:endParaRPr/>
          </a:p>
        </p:txBody>
      </p:sp>
      <p:sp>
        <p:nvSpPr>
          <p:cNvPr id="186" name="Google Shape;186;p19"/>
          <p:cNvSpPr txBox="1">
            <a:spLocks noGrp="1"/>
          </p:cNvSpPr>
          <p:nvPr>
            <p:ph type="dt" idx="10"/>
          </p:nvPr>
        </p:nvSpPr>
        <p:spPr>
          <a:xfrm>
            <a:off x="7456921" y="5883276"/>
            <a:ext cx="2743200"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87" name="Google Shape;187;p19"/>
          <p:cNvSpPr txBox="1">
            <a:spLocks noGrp="1"/>
          </p:cNvSpPr>
          <p:nvPr>
            <p:ph type="ftr" idx="11"/>
          </p:nvPr>
        </p:nvSpPr>
        <p:spPr>
          <a:xfrm>
            <a:off x="1141411" y="5883275"/>
            <a:ext cx="6239309"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88" name="Google Shape;188;p19"/>
          <p:cNvSpPr txBox="1">
            <a:spLocks noGrp="1"/>
          </p:cNvSpPr>
          <p:nvPr>
            <p:ph type="sldNum" idx="12"/>
          </p:nvPr>
        </p:nvSpPr>
        <p:spPr>
          <a:xfrm>
            <a:off x="10276321" y="5883274"/>
            <a:ext cx="771089"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
        <p:nvSpPr>
          <p:cNvPr id="189" name="Google Shape;189;p19"/>
          <p:cNvSpPr txBox="1"/>
          <p:nvPr/>
        </p:nvSpPr>
        <p:spPr>
          <a:xfrm>
            <a:off x="903512" y="732394"/>
            <a:ext cx="609600" cy="584776"/>
          </a:xfrm>
          <a:prstGeom prst="rect">
            <a:avLst/>
          </a:prstGeom>
          <a:noFill/>
          <a:ln>
            <a:noFill/>
          </a:ln>
        </p:spPr>
        <p:txBody>
          <a:bodyPr spcFirstLastPara="1" wrap="square" lIns="91425" tIns="45700" rIns="91425" bIns="45700" anchor="ctr" anchorCtr="0">
            <a:noAutofit/>
          </a:bodyPr>
          <a:lstStyle/>
          <a:p>
            <a:pPr marL="0" marR="0" lvl="0" indent="0" algn="r" rtl="0">
              <a:spcBef>
                <a:spcPts val="0"/>
              </a:spcBef>
              <a:spcAft>
                <a:spcPts val="0"/>
              </a:spcAft>
              <a:buClr>
                <a:schemeClr val="lt1"/>
              </a:buClr>
              <a:buSzPts val="8000"/>
              <a:buFont typeface="Twentieth Century"/>
              <a:buNone/>
            </a:pPr>
            <a:r>
              <a:rPr lang="en-US" sz="8000" b="0" cap="none">
                <a:solidFill>
                  <a:schemeClr val="lt1"/>
                </a:solidFill>
                <a:latin typeface="Twentieth Century"/>
                <a:ea typeface="Twentieth Century"/>
                <a:cs typeface="Twentieth Century"/>
                <a:sym typeface="Twentieth Century"/>
              </a:rPr>
              <a:t>“</a:t>
            </a:r>
            <a:endParaRPr/>
          </a:p>
        </p:txBody>
      </p:sp>
      <p:sp>
        <p:nvSpPr>
          <p:cNvPr id="190" name="Google Shape;190;p19"/>
          <p:cNvSpPr txBox="1"/>
          <p:nvPr/>
        </p:nvSpPr>
        <p:spPr>
          <a:xfrm>
            <a:off x="10537370" y="2764972"/>
            <a:ext cx="609600" cy="584776"/>
          </a:xfrm>
          <a:prstGeom prst="rect">
            <a:avLst/>
          </a:prstGeom>
          <a:noFill/>
          <a:ln>
            <a:noFill/>
          </a:ln>
        </p:spPr>
        <p:txBody>
          <a:bodyPr spcFirstLastPara="1" wrap="square" lIns="91425" tIns="45700" rIns="91425" bIns="45700" anchor="ctr" anchorCtr="0">
            <a:noAutofit/>
          </a:bodyPr>
          <a:lstStyle/>
          <a:p>
            <a:pPr marL="0" marR="0" lvl="0" indent="0" algn="r" rtl="0">
              <a:spcBef>
                <a:spcPts val="0"/>
              </a:spcBef>
              <a:spcAft>
                <a:spcPts val="0"/>
              </a:spcAft>
              <a:buClr>
                <a:schemeClr val="lt1"/>
              </a:buClr>
              <a:buSzPts val="8000"/>
              <a:buFont typeface="Twentieth Century"/>
              <a:buNone/>
            </a:pPr>
            <a:r>
              <a:rPr lang="en-US" sz="8000" b="0" cap="none">
                <a:solidFill>
                  <a:schemeClr val="lt1"/>
                </a:solidFill>
                <a:latin typeface="Twentieth Century"/>
                <a:ea typeface="Twentieth Century"/>
                <a:cs typeface="Twentieth Century"/>
                <a:sym typeface="Twentieth Century"/>
              </a:rPr>
              <a:t>”</a:t>
            </a:r>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Name Card">
  <p:cSld name="Name Card">
    <p:spTree>
      <p:nvGrpSpPr>
        <p:cNvPr id="1" name="Shape 191"/>
        <p:cNvGrpSpPr/>
        <p:nvPr/>
      </p:nvGrpSpPr>
      <p:grpSpPr>
        <a:xfrm>
          <a:off x="0" y="0"/>
          <a:ext cx="0" cy="0"/>
          <a:chOff x="0" y="0"/>
          <a:chExt cx="0" cy="0"/>
        </a:xfrm>
      </p:grpSpPr>
      <p:sp>
        <p:nvSpPr>
          <p:cNvPr id="192" name="Google Shape;192;p20"/>
          <p:cNvSpPr txBox="1">
            <a:spLocks noGrp="1"/>
          </p:cNvSpPr>
          <p:nvPr>
            <p:ph type="title"/>
          </p:nvPr>
        </p:nvSpPr>
        <p:spPr>
          <a:xfrm>
            <a:off x="1141410" y="2134041"/>
            <a:ext cx="9906001" cy="2511835"/>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lt1"/>
              </a:buClr>
              <a:buSzPts val="3600"/>
              <a:buFont typeface="Twentieth Century"/>
              <a:buNone/>
              <a:defRPr sz="3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93" name="Google Shape;193;p20"/>
          <p:cNvSpPr txBox="1">
            <a:spLocks noGrp="1"/>
          </p:cNvSpPr>
          <p:nvPr>
            <p:ph type="body" idx="1"/>
          </p:nvPr>
        </p:nvSpPr>
        <p:spPr>
          <a:xfrm>
            <a:off x="1141364" y="4657655"/>
            <a:ext cx="9904505" cy="1140644"/>
          </a:xfrm>
          <a:prstGeom prst="rect">
            <a:avLst/>
          </a:prstGeom>
          <a:noFill/>
          <a:ln>
            <a:noFill/>
          </a:ln>
        </p:spPr>
        <p:txBody>
          <a:bodyPr spcFirstLastPara="1" wrap="square" lIns="91425" tIns="45700" rIns="91425" bIns="45700" anchor="t" anchorCtr="0">
            <a:normAutofit/>
          </a:bodyPr>
          <a:lstStyle>
            <a:lvl1pPr marL="457200" lvl="0" indent="-228600" algn="l">
              <a:lnSpc>
                <a:spcPct val="120000"/>
              </a:lnSpc>
              <a:spcBef>
                <a:spcPts val="1000"/>
              </a:spcBef>
              <a:spcAft>
                <a:spcPts val="0"/>
              </a:spcAft>
              <a:buClr>
                <a:schemeClr val="lt1"/>
              </a:buClr>
              <a:buSzPts val="2250"/>
              <a:buNone/>
              <a:defRPr sz="1800"/>
            </a:lvl1pPr>
            <a:lvl2pPr marL="914400" lvl="1" indent="-228600" algn="l">
              <a:lnSpc>
                <a:spcPct val="120000"/>
              </a:lnSpc>
              <a:spcBef>
                <a:spcPts val="500"/>
              </a:spcBef>
              <a:spcAft>
                <a:spcPts val="0"/>
              </a:spcAft>
              <a:buClr>
                <a:schemeClr val="lt1"/>
              </a:buClr>
              <a:buSzPts val="1750"/>
              <a:buNone/>
              <a:defRPr sz="1400"/>
            </a:lvl2pPr>
            <a:lvl3pPr marL="1371600" lvl="2" indent="-228600" algn="l">
              <a:lnSpc>
                <a:spcPct val="120000"/>
              </a:lnSpc>
              <a:spcBef>
                <a:spcPts val="500"/>
              </a:spcBef>
              <a:spcAft>
                <a:spcPts val="0"/>
              </a:spcAft>
              <a:buClr>
                <a:schemeClr val="lt1"/>
              </a:buClr>
              <a:buSzPts val="1500"/>
              <a:buNone/>
              <a:defRPr sz="1200"/>
            </a:lvl3pPr>
            <a:lvl4pPr marL="1828800" lvl="3" indent="-228600" algn="l">
              <a:lnSpc>
                <a:spcPct val="120000"/>
              </a:lnSpc>
              <a:spcBef>
                <a:spcPts val="500"/>
              </a:spcBef>
              <a:spcAft>
                <a:spcPts val="0"/>
              </a:spcAft>
              <a:buClr>
                <a:schemeClr val="lt1"/>
              </a:buClr>
              <a:buSzPts val="1250"/>
              <a:buNone/>
              <a:defRPr sz="1000"/>
            </a:lvl4pPr>
            <a:lvl5pPr marL="2286000" lvl="4" indent="-228600" algn="l">
              <a:lnSpc>
                <a:spcPct val="120000"/>
              </a:lnSpc>
              <a:spcBef>
                <a:spcPts val="500"/>
              </a:spcBef>
              <a:spcAft>
                <a:spcPts val="0"/>
              </a:spcAft>
              <a:buClr>
                <a:schemeClr val="lt1"/>
              </a:buClr>
              <a:buSzPts val="1250"/>
              <a:buNone/>
              <a:defRPr sz="1000"/>
            </a:lvl5pPr>
            <a:lvl6pPr marL="2743200" lvl="5" indent="-228600" algn="l">
              <a:lnSpc>
                <a:spcPct val="120000"/>
              </a:lnSpc>
              <a:spcBef>
                <a:spcPts val="500"/>
              </a:spcBef>
              <a:spcAft>
                <a:spcPts val="0"/>
              </a:spcAft>
              <a:buClr>
                <a:schemeClr val="lt1"/>
              </a:buClr>
              <a:buSzPts val="1250"/>
              <a:buNone/>
              <a:defRPr sz="1000"/>
            </a:lvl6pPr>
            <a:lvl7pPr marL="3200400" lvl="6" indent="-228600" algn="l">
              <a:lnSpc>
                <a:spcPct val="120000"/>
              </a:lnSpc>
              <a:spcBef>
                <a:spcPts val="500"/>
              </a:spcBef>
              <a:spcAft>
                <a:spcPts val="0"/>
              </a:spcAft>
              <a:buClr>
                <a:schemeClr val="lt1"/>
              </a:buClr>
              <a:buSzPts val="1250"/>
              <a:buNone/>
              <a:defRPr sz="1000"/>
            </a:lvl7pPr>
            <a:lvl8pPr marL="3657600" lvl="7" indent="-228600" algn="l">
              <a:lnSpc>
                <a:spcPct val="120000"/>
              </a:lnSpc>
              <a:spcBef>
                <a:spcPts val="500"/>
              </a:spcBef>
              <a:spcAft>
                <a:spcPts val="0"/>
              </a:spcAft>
              <a:buClr>
                <a:schemeClr val="lt1"/>
              </a:buClr>
              <a:buSzPts val="1250"/>
              <a:buNone/>
              <a:defRPr sz="1000"/>
            </a:lvl8pPr>
            <a:lvl9pPr marL="4114800" lvl="8" indent="-228600" algn="l">
              <a:lnSpc>
                <a:spcPct val="120000"/>
              </a:lnSpc>
              <a:spcBef>
                <a:spcPts val="500"/>
              </a:spcBef>
              <a:spcAft>
                <a:spcPts val="0"/>
              </a:spcAft>
              <a:buClr>
                <a:schemeClr val="lt1"/>
              </a:buClr>
              <a:buSzPts val="1250"/>
              <a:buNone/>
              <a:defRPr sz="1000"/>
            </a:lvl9pPr>
          </a:lstStyle>
          <a:p>
            <a:endParaRPr/>
          </a:p>
        </p:txBody>
      </p:sp>
      <p:sp>
        <p:nvSpPr>
          <p:cNvPr id="194" name="Google Shape;194;p20"/>
          <p:cNvSpPr txBox="1">
            <a:spLocks noGrp="1"/>
          </p:cNvSpPr>
          <p:nvPr>
            <p:ph type="dt" idx="10"/>
          </p:nvPr>
        </p:nvSpPr>
        <p:spPr>
          <a:xfrm>
            <a:off x="7456921" y="5883276"/>
            <a:ext cx="2743200"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5" name="Google Shape;195;p20"/>
          <p:cNvSpPr txBox="1">
            <a:spLocks noGrp="1"/>
          </p:cNvSpPr>
          <p:nvPr>
            <p:ph type="ftr" idx="11"/>
          </p:nvPr>
        </p:nvSpPr>
        <p:spPr>
          <a:xfrm>
            <a:off x="1141411" y="5883275"/>
            <a:ext cx="6239309"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6" name="Google Shape;196;p20"/>
          <p:cNvSpPr txBox="1">
            <a:spLocks noGrp="1"/>
          </p:cNvSpPr>
          <p:nvPr>
            <p:ph type="sldNum" idx="12"/>
          </p:nvPr>
        </p:nvSpPr>
        <p:spPr>
          <a:xfrm>
            <a:off x="10276321" y="5883274"/>
            <a:ext cx="771089"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3 Column">
  <p:cSld name="3 Column">
    <p:spTree>
      <p:nvGrpSpPr>
        <p:cNvPr id="1" name="Shape 197"/>
        <p:cNvGrpSpPr/>
        <p:nvPr/>
      </p:nvGrpSpPr>
      <p:grpSpPr>
        <a:xfrm>
          <a:off x="0" y="0"/>
          <a:ext cx="0" cy="0"/>
          <a:chOff x="0" y="0"/>
          <a:chExt cx="0" cy="0"/>
        </a:xfrm>
      </p:grpSpPr>
      <p:sp>
        <p:nvSpPr>
          <p:cNvPr id="198" name="Google Shape;198;p21"/>
          <p:cNvSpPr txBox="1">
            <a:spLocks noGrp="1"/>
          </p:cNvSpPr>
          <p:nvPr>
            <p:ph type="title"/>
          </p:nvPr>
        </p:nvSpPr>
        <p:spPr>
          <a:xfrm>
            <a:off x="1141413" y="609600"/>
            <a:ext cx="9905998" cy="19050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99" name="Google Shape;199;p21"/>
          <p:cNvSpPr txBox="1">
            <a:spLocks noGrp="1"/>
          </p:cNvSpPr>
          <p:nvPr>
            <p:ph type="body" idx="1"/>
          </p:nvPr>
        </p:nvSpPr>
        <p:spPr>
          <a:xfrm>
            <a:off x="1141410" y="2674463"/>
            <a:ext cx="3196899" cy="685800"/>
          </a:xfrm>
          <a:prstGeom prst="rect">
            <a:avLst/>
          </a:prstGeom>
          <a:noFill/>
          <a:ln>
            <a:noFill/>
          </a:ln>
        </p:spPr>
        <p:txBody>
          <a:bodyPr spcFirstLastPara="1" wrap="square" lIns="91425" tIns="45700" rIns="91425" bIns="45700" anchor="b" anchorCtr="0">
            <a:noAutofit/>
          </a:bodyPr>
          <a:lstStyle>
            <a:lvl1pPr marL="457200" lvl="0" indent="-228600" algn="l">
              <a:lnSpc>
                <a:spcPct val="90000"/>
              </a:lnSpc>
              <a:spcBef>
                <a:spcPts val="1000"/>
              </a:spcBef>
              <a:spcAft>
                <a:spcPts val="0"/>
              </a:spcAft>
              <a:buClr>
                <a:schemeClr val="lt1"/>
              </a:buClr>
              <a:buSzPts val="3000"/>
              <a:buNone/>
              <a:defRPr sz="2400" b="0" cap="none">
                <a:solidFill>
                  <a:schemeClr val="lt1"/>
                </a:solidFill>
              </a:defRPr>
            </a:lvl1pPr>
            <a:lvl2pPr marL="914400" lvl="1" indent="-228600" algn="l">
              <a:lnSpc>
                <a:spcPct val="120000"/>
              </a:lnSpc>
              <a:spcBef>
                <a:spcPts val="500"/>
              </a:spcBef>
              <a:spcAft>
                <a:spcPts val="0"/>
              </a:spcAft>
              <a:buClr>
                <a:schemeClr val="lt1"/>
              </a:buClr>
              <a:buSzPts val="2500"/>
              <a:buNone/>
              <a:defRPr sz="2000" b="1"/>
            </a:lvl2pPr>
            <a:lvl3pPr marL="1371600" lvl="2" indent="-228600" algn="l">
              <a:lnSpc>
                <a:spcPct val="120000"/>
              </a:lnSpc>
              <a:spcBef>
                <a:spcPts val="500"/>
              </a:spcBef>
              <a:spcAft>
                <a:spcPts val="0"/>
              </a:spcAft>
              <a:buClr>
                <a:schemeClr val="lt1"/>
              </a:buClr>
              <a:buSzPts val="2250"/>
              <a:buNone/>
              <a:defRPr sz="1800" b="1"/>
            </a:lvl3pPr>
            <a:lvl4pPr marL="1828800" lvl="3" indent="-228600" algn="l">
              <a:lnSpc>
                <a:spcPct val="120000"/>
              </a:lnSpc>
              <a:spcBef>
                <a:spcPts val="500"/>
              </a:spcBef>
              <a:spcAft>
                <a:spcPts val="0"/>
              </a:spcAft>
              <a:buClr>
                <a:schemeClr val="lt1"/>
              </a:buClr>
              <a:buSzPts val="2000"/>
              <a:buNone/>
              <a:defRPr sz="1600" b="1"/>
            </a:lvl4pPr>
            <a:lvl5pPr marL="2286000" lvl="4" indent="-228600" algn="l">
              <a:lnSpc>
                <a:spcPct val="120000"/>
              </a:lnSpc>
              <a:spcBef>
                <a:spcPts val="500"/>
              </a:spcBef>
              <a:spcAft>
                <a:spcPts val="0"/>
              </a:spcAft>
              <a:buClr>
                <a:schemeClr val="lt1"/>
              </a:buClr>
              <a:buSzPts val="2000"/>
              <a:buNone/>
              <a:defRPr sz="1600" b="1"/>
            </a:lvl5pPr>
            <a:lvl6pPr marL="2743200" lvl="5" indent="-228600" algn="l">
              <a:lnSpc>
                <a:spcPct val="120000"/>
              </a:lnSpc>
              <a:spcBef>
                <a:spcPts val="500"/>
              </a:spcBef>
              <a:spcAft>
                <a:spcPts val="0"/>
              </a:spcAft>
              <a:buClr>
                <a:schemeClr val="lt1"/>
              </a:buClr>
              <a:buSzPts val="2000"/>
              <a:buNone/>
              <a:defRPr sz="1600" b="1"/>
            </a:lvl6pPr>
            <a:lvl7pPr marL="3200400" lvl="6" indent="-228600" algn="l">
              <a:lnSpc>
                <a:spcPct val="120000"/>
              </a:lnSpc>
              <a:spcBef>
                <a:spcPts val="500"/>
              </a:spcBef>
              <a:spcAft>
                <a:spcPts val="0"/>
              </a:spcAft>
              <a:buClr>
                <a:schemeClr val="lt1"/>
              </a:buClr>
              <a:buSzPts val="2000"/>
              <a:buNone/>
              <a:defRPr sz="1600" b="1"/>
            </a:lvl7pPr>
            <a:lvl8pPr marL="3657600" lvl="7" indent="-228600" algn="l">
              <a:lnSpc>
                <a:spcPct val="120000"/>
              </a:lnSpc>
              <a:spcBef>
                <a:spcPts val="500"/>
              </a:spcBef>
              <a:spcAft>
                <a:spcPts val="0"/>
              </a:spcAft>
              <a:buClr>
                <a:schemeClr val="lt1"/>
              </a:buClr>
              <a:buSzPts val="2000"/>
              <a:buNone/>
              <a:defRPr sz="1600" b="1"/>
            </a:lvl8pPr>
            <a:lvl9pPr marL="4114800" lvl="8" indent="-228600" algn="l">
              <a:lnSpc>
                <a:spcPct val="120000"/>
              </a:lnSpc>
              <a:spcBef>
                <a:spcPts val="500"/>
              </a:spcBef>
              <a:spcAft>
                <a:spcPts val="0"/>
              </a:spcAft>
              <a:buClr>
                <a:schemeClr val="lt1"/>
              </a:buClr>
              <a:buSzPts val="2000"/>
              <a:buNone/>
              <a:defRPr sz="1600" b="1"/>
            </a:lvl9pPr>
          </a:lstStyle>
          <a:p>
            <a:endParaRPr/>
          </a:p>
        </p:txBody>
      </p:sp>
      <p:sp>
        <p:nvSpPr>
          <p:cNvPr id="200" name="Google Shape;200;p21"/>
          <p:cNvSpPr txBox="1">
            <a:spLocks noGrp="1"/>
          </p:cNvSpPr>
          <p:nvPr>
            <p:ph type="body" idx="2"/>
          </p:nvPr>
        </p:nvSpPr>
        <p:spPr>
          <a:xfrm>
            <a:off x="1127918" y="3360263"/>
            <a:ext cx="3208735" cy="2430936"/>
          </a:xfrm>
          <a:prstGeom prst="rect">
            <a:avLst/>
          </a:prstGeom>
          <a:noFill/>
          <a:ln>
            <a:noFill/>
          </a:ln>
        </p:spPr>
        <p:txBody>
          <a:bodyPr spcFirstLastPara="1" wrap="square" lIns="91425" tIns="45700" rIns="91425" bIns="45700" anchor="t" anchorCtr="0">
            <a:normAutofit/>
          </a:bodyPr>
          <a:lstStyle>
            <a:lvl1pPr marL="457200" lvl="0" indent="-228600" algn="l">
              <a:lnSpc>
                <a:spcPct val="120000"/>
              </a:lnSpc>
              <a:spcBef>
                <a:spcPts val="1000"/>
              </a:spcBef>
              <a:spcAft>
                <a:spcPts val="0"/>
              </a:spcAft>
              <a:buClr>
                <a:schemeClr val="lt1"/>
              </a:buClr>
              <a:buSzPts val="1750"/>
              <a:buNone/>
              <a:defRPr sz="1400"/>
            </a:lvl1pPr>
            <a:lvl2pPr marL="914400" lvl="1" indent="-228600" algn="l">
              <a:lnSpc>
                <a:spcPct val="120000"/>
              </a:lnSpc>
              <a:spcBef>
                <a:spcPts val="500"/>
              </a:spcBef>
              <a:spcAft>
                <a:spcPts val="0"/>
              </a:spcAft>
              <a:buClr>
                <a:schemeClr val="lt1"/>
              </a:buClr>
              <a:buSzPts val="1500"/>
              <a:buNone/>
              <a:defRPr sz="1200"/>
            </a:lvl2pPr>
            <a:lvl3pPr marL="1371600" lvl="2" indent="-228600" algn="l">
              <a:lnSpc>
                <a:spcPct val="120000"/>
              </a:lnSpc>
              <a:spcBef>
                <a:spcPts val="500"/>
              </a:spcBef>
              <a:spcAft>
                <a:spcPts val="0"/>
              </a:spcAft>
              <a:buClr>
                <a:schemeClr val="lt1"/>
              </a:buClr>
              <a:buSzPts val="1250"/>
              <a:buNone/>
              <a:defRPr sz="1000"/>
            </a:lvl3pPr>
            <a:lvl4pPr marL="1828800" lvl="3" indent="-228600" algn="l">
              <a:lnSpc>
                <a:spcPct val="120000"/>
              </a:lnSpc>
              <a:spcBef>
                <a:spcPts val="500"/>
              </a:spcBef>
              <a:spcAft>
                <a:spcPts val="0"/>
              </a:spcAft>
              <a:buClr>
                <a:schemeClr val="lt1"/>
              </a:buClr>
              <a:buSzPts val="1125"/>
              <a:buNone/>
              <a:defRPr sz="900"/>
            </a:lvl4pPr>
            <a:lvl5pPr marL="2286000" lvl="4" indent="-228600" algn="l">
              <a:lnSpc>
                <a:spcPct val="120000"/>
              </a:lnSpc>
              <a:spcBef>
                <a:spcPts val="500"/>
              </a:spcBef>
              <a:spcAft>
                <a:spcPts val="0"/>
              </a:spcAft>
              <a:buClr>
                <a:schemeClr val="lt1"/>
              </a:buClr>
              <a:buSzPts val="1125"/>
              <a:buNone/>
              <a:defRPr sz="900"/>
            </a:lvl5pPr>
            <a:lvl6pPr marL="2743200" lvl="5" indent="-228600" algn="l">
              <a:lnSpc>
                <a:spcPct val="120000"/>
              </a:lnSpc>
              <a:spcBef>
                <a:spcPts val="500"/>
              </a:spcBef>
              <a:spcAft>
                <a:spcPts val="0"/>
              </a:spcAft>
              <a:buClr>
                <a:schemeClr val="lt1"/>
              </a:buClr>
              <a:buSzPts val="1125"/>
              <a:buNone/>
              <a:defRPr sz="900"/>
            </a:lvl6pPr>
            <a:lvl7pPr marL="3200400" lvl="6" indent="-228600" algn="l">
              <a:lnSpc>
                <a:spcPct val="120000"/>
              </a:lnSpc>
              <a:spcBef>
                <a:spcPts val="500"/>
              </a:spcBef>
              <a:spcAft>
                <a:spcPts val="0"/>
              </a:spcAft>
              <a:buClr>
                <a:schemeClr val="lt1"/>
              </a:buClr>
              <a:buSzPts val="1125"/>
              <a:buNone/>
              <a:defRPr sz="900"/>
            </a:lvl7pPr>
            <a:lvl8pPr marL="3657600" lvl="7" indent="-228600" algn="l">
              <a:lnSpc>
                <a:spcPct val="120000"/>
              </a:lnSpc>
              <a:spcBef>
                <a:spcPts val="500"/>
              </a:spcBef>
              <a:spcAft>
                <a:spcPts val="0"/>
              </a:spcAft>
              <a:buClr>
                <a:schemeClr val="lt1"/>
              </a:buClr>
              <a:buSzPts val="1125"/>
              <a:buNone/>
              <a:defRPr sz="900"/>
            </a:lvl8pPr>
            <a:lvl9pPr marL="4114800" lvl="8" indent="-228600" algn="l">
              <a:lnSpc>
                <a:spcPct val="120000"/>
              </a:lnSpc>
              <a:spcBef>
                <a:spcPts val="500"/>
              </a:spcBef>
              <a:spcAft>
                <a:spcPts val="0"/>
              </a:spcAft>
              <a:buClr>
                <a:schemeClr val="lt1"/>
              </a:buClr>
              <a:buSzPts val="1125"/>
              <a:buNone/>
              <a:defRPr sz="900"/>
            </a:lvl9pPr>
          </a:lstStyle>
          <a:p>
            <a:endParaRPr/>
          </a:p>
        </p:txBody>
      </p:sp>
      <p:sp>
        <p:nvSpPr>
          <p:cNvPr id="201" name="Google Shape;201;p21"/>
          <p:cNvSpPr txBox="1">
            <a:spLocks noGrp="1"/>
          </p:cNvSpPr>
          <p:nvPr>
            <p:ph type="body" idx="3"/>
          </p:nvPr>
        </p:nvSpPr>
        <p:spPr>
          <a:xfrm>
            <a:off x="4514766" y="2677635"/>
            <a:ext cx="3184385" cy="685800"/>
          </a:xfrm>
          <a:prstGeom prst="rect">
            <a:avLst/>
          </a:prstGeom>
          <a:noFill/>
          <a:ln>
            <a:noFill/>
          </a:ln>
        </p:spPr>
        <p:txBody>
          <a:bodyPr spcFirstLastPara="1" wrap="square" lIns="91425" tIns="45700" rIns="91425" bIns="45700" anchor="b" anchorCtr="0">
            <a:noAutofit/>
          </a:bodyPr>
          <a:lstStyle>
            <a:lvl1pPr marL="457200" lvl="0" indent="-228600" algn="l">
              <a:lnSpc>
                <a:spcPct val="90000"/>
              </a:lnSpc>
              <a:spcBef>
                <a:spcPts val="1000"/>
              </a:spcBef>
              <a:spcAft>
                <a:spcPts val="0"/>
              </a:spcAft>
              <a:buClr>
                <a:schemeClr val="lt1"/>
              </a:buClr>
              <a:buSzPts val="3000"/>
              <a:buNone/>
              <a:defRPr sz="2400" b="0" cap="none">
                <a:solidFill>
                  <a:schemeClr val="lt1"/>
                </a:solidFill>
              </a:defRPr>
            </a:lvl1pPr>
            <a:lvl2pPr marL="914400" lvl="1" indent="-228600" algn="l">
              <a:lnSpc>
                <a:spcPct val="120000"/>
              </a:lnSpc>
              <a:spcBef>
                <a:spcPts val="500"/>
              </a:spcBef>
              <a:spcAft>
                <a:spcPts val="0"/>
              </a:spcAft>
              <a:buClr>
                <a:schemeClr val="lt1"/>
              </a:buClr>
              <a:buSzPts val="2500"/>
              <a:buNone/>
              <a:defRPr sz="2000" b="1"/>
            </a:lvl2pPr>
            <a:lvl3pPr marL="1371600" lvl="2" indent="-228600" algn="l">
              <a:lnSpc>
                <a:spcPct val="120000"/>
              </a:lnSpc>
              <a:spcBef>
                <a:spcPts val="500"/>
              </a:spcBef>
              <a:spcAft>
                <a:spcPts val="0"/>
              </a:spcAft>
              <a:buClr>
                <a:schemeClr val="lt1"/>
              </a:buClr>
              <a:buSzPts val="2250"/>
              <a:buNone/>
              <a:defRPr sz="1800" b="1"/>
            </a:lvl3pPr>
            <a:lvl4pPr marL="1828800" lvl="3" indent="-228600" algn="l">
              <a:lnSpc>
                <a:spcPct val="120000"/>
              </a:lnSpc>
              <a:spcBef>
                <a:spcPts val="500"/>
              </a:spcBef>
              <a:spcAft>
                <a:spcPts val="0"/>
              </a:spcAft>
              <a:buClr>
                <a:schemeClr val="lt1"/>
              </a:buClr>
              <a:buSzPts val="2000"/>
              <a:buNone/>
              <a:defRPr sz="1600" b="1"/>
            </a:lvl4pPr>
            <a:lvl5pPr marL="2286000" lvl="4" indent="-228600" algn="l">
              <a:lnSpc>
                <a:spcPct val="120000"/>
              </a:lnSpc>
              <a:spcBef>
                <a:spcPts val="500"/>
              </a:spcBef>
              <a:spcAft>
                <a:spcPts val="0"/>
              </a:spcAft>
              <a:buClr>
                <a:schemeClr val="lt1"/>
              </a:buClr>
              <a:buSzPts val="2000"/>
              <a:buNone/>
              <a:defRPr sz="1600" b="1"/>
            </a:lvl5pPr>
            <a:lvl6pPr marL="2743200" lvl="5" indent="-228600" algn="l">
              <a:lnSpc>
                <a:spcPct val="120000"/>
              </a:lnSpc>
              <a:spcBef>
                <a:spcPts val="500"/>
              </a:spcBef>
              <a:spcAft>
                <a:spcPts val="0"/>
              </a:spcAft>
              <a:buClr>
                <a:schemeClr val="lt1"/>
              </a:buClr>
              <a:buSzPts val="2000"/>
              <a:buNone/>
              <a:defRPr sz="1600" b="1"/>
            </a:lvl6pPr>
            <a:lvl7pPr marL="3200400" lvl="6" indent="-228600" algn="l">
              <a:lnSpc>
                <a:spcPct val="120000"/>
              </a:lnSpc>
              <a:spcBef>
                <a:spcPts val="500"/>
              </a:spcBef>
              <a:spcAft>
                <a:spcPts val="0"/>
              </a:spcAft>
              <a:buClr>
                <a:schemeClr val="lt1"/>
              </a:buClr>
              <a:buSzPts val="2000"/>
              <a:buNone/>
              <a:defRPr sz="1600" b="1"/>
            </a:lvl7pPr>
            <a:lvl8pPr marL="3657600" lvl="7" indent="-228600" algn="l">
              <a:lnSpc>
                <a:spcPct val="120000"/>
              </a:lnSpc>
              <a:spcBef>
                <a:spcPts val="500"/>
              </a:spcBef>
              <a:spcAft>
                <a:spcPts val="0"/>
              </a:spcAft>
              <a:buClr>
                <a:schemeClr val="lt1"/>
              </a:buClr>
              <a:buSzPts val="2000"/>
              <a:buNone/>
              <a:defRPr sz="1600" b="1"/>
            </a:lvl8pPr>
            <a:lvl9pPr marL="4114800" lvl="8" indent="-228600" algn="l">
              <a:lnSpc>
                <a:spcPct val="120000"/>
              </a:lnSpc>
              <a:spcBef>
                <a:spcPts val="500"/>
              </a:spcBef>
              <a:spcAft>
                <a:spcPts val="0"/>
              </a:spcAft>
              <a:buClr>
                <a:schemeClr val="lt1"/>
              </a:buClr>
              <a:buSzPts val="2000"/>
              <a:buNone/>
              <a:defRPr sz="1600" b="1"/>
            </a:lvl9pPr>
          </a:lstStyle>
          <a:p>
            <a:endParaRPr/>
          </a:p>
        </p:txBody>
      </p:sp>
      <p:sp>
        <p:nvSpPr>
          <p:cNvPr id="202" name="Google Shape;202;p21"/>
          <p:cNvSpPr txBox="1">
            <a:spLocks noGrp="1"/>
          </p:cNvSpPr>
          <p:nvPr>
            <p:ph type="body" idx="4"/>
          </p:nvPr>
        </p:nvSpPr>
        <p:spPr>
          <a:xfrm>
            <a:off x="4504213" y="3363435"/>
            <a:ext cx="3195830" cy="2430936"/>
          </a:xfrm>
          <a:prstGeom prst="rect">
            <a:avLst/>
          </a:prstGeom>
          <a:noFill/>
          <a:ln>
            <a:noFill/>
          </a:ln>
        </p:spPr>
        <p:txBody>
          <a:bodyPr spcFirstLastPara="1" wrap="square" lIns="91425" tIns="45700" rIns="91425" bIns="45700" anchor="t" anchorCtr="0">
            <a:normAutofit/>
          </a:bodyPr>
          <a:lstStyle>
            <a:lvl1pPr marL="457200" lvl="0" indent="-228600" algn="l">
              <a:lnSpc>
                <a:spcPct val="120000"/>
              </a:lnSpc>
              <a:spcBef>
                <a:spcPts val="1000"/>
              </a:spcBef>
              <a:spcAft>
                <a:spcPts val="0"/>
              </a:spcAft>
              <a:buClr>
                <a:schemeClr val="lt1"/>
              </a:buClr>
              <a:buSzPts val="1750"/>
              <a:buNone/>
              <a:defRPr sz="1400"/>
            </a:lvl1pPr>
            <a:lvl2pPr marL="914400" lvl="1" indent="-228600" algn="l">
              <a:lnSpc>
                <a:spcPct val="120000"/>
              </a:lnSpc>
              <a:spcBef>
                <a:spcPts val="500"/>
              </a:spcBef>
              <a:spcAft>
                <a:spcPts val="0"/>
              </a:spcAft>
              <a:buClr>
                <a:schemeClr val="lt1"/>
              </a:buClr>
              <a:buSzPts val="1500"/>
              <a:buNone/>
              <a:defRPr sz="1200"/>
            </a:lvl2pPr>
            <a:lvl3pPr marL="1371600" lvl="2" indent="-228600" algn="l">
              <a:lnSpc>
                <a:spcPct val="120000"/>
              </a:lnSpc>
              <a:spcBef>
                <a:spcPts val="500"/>
              </a:spcBef>
              <a:spcAft>
                <a:spcPts val="0"/>
              </a:spcAft>
              <a:buClr>
                <a:schemeClr val="lt1"/>
              </a:buClr>
              <a:buSzPts val="1250"/>
              <a:buNone/>
              <a:defRPr sz="1000"/>
            </a:lvl3pPr>
            <a:lvl4pPr marL="1828800" lvl="3" indent="-228600" algn="l">
              <a:lnSpc>
                <a:spcPct val="120000"/>
              </a:lnSpc>
              <a:spcBef>
                <a:spcPts val="500"/>
              </a:spcBef>
              <a:spcAft>
                <a:spcPts val="0"/>
              </a:spcAft>
              <a:buClr>
                <a:schemeClr val="lt1"/>
              </a:buClr>
              <a:buSzPts val="1125"/>
              <a:buNone/>
              <a:defRPr sz="900"/>
            </a:lvl4pPr>
            <a:lvl5pPr marL="2286000" lvl="4" indent="-228600" algn="l">
              <a:lnSpc>
                <a:spcPct val="120000"/>
              </a:lnSpc>
              <a:spcBef>
                <a:spcPts val="500"/>
              </a:spcBef>
              <a:spcAft>
                <a:spcPts val="0"/>
              </a:spcAft>
              <a:buClr>
                <a:schemeClr val="lt1"/>
              </a:buClr>
              <a:buSzPts val="1125"/>
              <a:buNone/>
              <a:defRPr sz="900"/>
            </a:lvl5pPr>
            <a:lvl6pPr marL="2743200" lvl="5" indent="-228600" algn="l">
              <a:lnSpc>
                <a:spcPct val="120000"/>
              </a:lnSpc>
              <a:spcBef>
                <a:spcPts val="500"/>
              </a:spcBef>
              <a:spcAft>
                <a:spcPts val="0"/>
              </a:spcAft>
              <a:buClr>
                <a:schemeClr val="lt1"/>
              </a:buClr>
              <a:buSzPts val="1125"/>
              <a:buNone/>
              <a:defRPr sz="900"/>
            </a:lvl6pPr>
            <a:lvl7pPr marL="3200400" lvl="6" indent="-228600" algn="l">
              <a:lnSpc>
                <a:spcPct val="120000"/>
              </a:lnSpc>
              <a:spcBef>
                <a:spcPts val="500"/>
              </a:spcBef>
              <a:spcAft>
                <a:spcPts val="0"/>
              </a:spcAft>
              <a:buClr>
                <a:schemeClr val="lt1"/>
              </a:buClr>
              <a:buSzPts val="1125"/>
              <a:buNone/>
              <a:defRPr sz="900"/>
            </a:lvl7pPr>
            <a:lvl8pPr marL="3657600" lvl="7" indent="-228600" algn="l">
              <a:lnSpc>
                <a:spcPct val="120000"/>
              </a:lnSpc>
              <a:spcBef>
                <a:spcPts val="500"/>
              </a:spcBef>
              <a:spcAft>
                <a:spcPts val="0"/>
              </a:spcAft>
              <a:buClr>
                <a:schemeClr val="lt1"/>
              </a:buClr>
              <a:buSzPts val="1125"/>
              <a:buNone/>
              <a:defRPr sz="900"/>
            </a:lvl8pPr>
            <a:lvl9pPr marL="4114800" lvl="8" indent="-228600" algn="l">
              <a:lnSpc>
                <a:spcPct val="120000"/>
              </a:lnSpc>
              <a:spcBef>
                <a:spcPts val="500"/>
              </a:spcBef>
              <a:spcAft>
                <a:spcPts val="0"/>
              </a:spcAft>
              <a:buClr>
                <a:schemeClr val="lt1"/>
              </a:buClr>
              <a:buSzPts val="1125"/>
              <a:buNone/>
              <a:defRPr sz="900"/>
            </a:lvl9pPr>
          </a:lstStyle>
          <a:p>
            <a:endParaRPr/>
          </a:p>
        </p:txBody>
      </p:sp>
      <p:sp>
        <p:nvSpPr>
          <p:cNvPr id="203" name="Google Shape;203;p21"/>
          <p:cNvSpPr txBox="1">
            <a:spLocks noGrp="1"/>
          </p:cNvSpPr>
          <p:nvPr>
            <p:ph type="body" idx="5"/>
          </p:nvPr>
        </p:nvSpPr>
        <p:spPr>
          <a:xfrm>
            <a:off x="7852442" y="2674463"/>
            <a:ext cx="3194968" cy="685800"/>
          </a:xfrm>
          <a:prstGeom prst="rect">
            <a:avLst/>
          </a:prstGeom>
          <a:noFill/>
          <a:ln>
            <a:noFill/>
          </a:ln>
        </p:spPr>
        <p:txBody>
          <a:bodyPr spcFirstLastPara="1" wrap="square" lIns="91425" tIns="45700" rIns="91425" bIns="45700" anchor="b" anchorCtr="0">
            <a:noAutofit/>
          </a:bodyPr>
          <a:lstStyle>
            <a:lvl1pPr marL="457200" lvl="0" indent="-228600" algn="l">
              <a:lnSpc>
                <a:spcPct val="90000"/>
              </a:lnSpc>
              <a:spcBef>
                <a:spcPts val="1000"/>
              </a:spcBef>
              <a:spcAft>
                <a:spcPts val="0"/>
              </a:spcAft>
              <a:buClr>
                <a:schemeClr val="lt1"/>
              </a:buClr>
              <a:buSzPts val="3000"/>
              <a:buNone/>
              <a:defRPr sz="2400" b="0" cap="none">
                <a:solidFill>
                  <a:schemeClr val="lt1"/>
                </a:solidFill>
              </a:defRPr>
            </a:lvl1pPr>
            <a:lvl2pPr marL="914400" lvl="1" indent="-228600" algn="l">
              <a:lnSpc>
                <a:spcPct val="120000"/>
              </a:lnSpc>
              <a:spcBef>
                <a:spcPts val="500"/>
              </a:spcBef>
              <a:spcAft>
                <a:spcPts val="0"/>
              </a:spcAft>
              <a:buClr>
                <a:schemeClr val="lt1"/>
              </a:buClr>
              <a:buSzPts val="2500"/>
              <a:buNone/>
              <a:defRPr sz="2000" b="1"/>
            </a:lvl2pPr>
            <a:lvl3pPr marL="1371600" lvl="2" indent="-228600" algn="l">
              <a:lnSpc>
                <a:spcPct val="120000"/>
              </a:lnSpc>
              <a:spcBef>
                <a:spcPts val="500"/>
              </a:spcBef>
              <a:spcAft>
                <a:spcPts val="0"/>
              </a:spcAft>
              <a:buClr>
                <a:schemeClr val="lt1"/>
              </a:buClr>
              <a:buSzPts val="2250"/>
              <a:buNone/>
              <a:defRPr sz="1800" b="1"/>
            </a:lvl3pPr>
            <a:lvl4pPr marL="1828800" lvl="3" indent="-228600" algn="l">
              <a:lnSpc>
                <a:spcPct val="120000"/>
              </a:lnSpc>
              <a:spcBef>
                <a:spcPts val="500"/>
              </a:spcBef>
              <a:spcAft>
                <a:spcPts val="0"/>
              </a:spcAft>
              <a:buClr>
                <a:schemeClr val="lt1"/>
              </a:buClr>
              <a:buSzPts val="2000"/>
              <a:buNone/>
              <a:defRPr sz="1600" b="1"/>
            </a:lvl4pPr>
            <a:lvl5pPr marL="2286000" lvl="4" indent="-228600" algn="l">
              <a:lnSpc>
                <a:spcPct val="120000"/>
              </a:lnSpc>
              <a:spcBef>
                <a:spcPts val="500"/>
              </a:spcBef>
              <a:spcAft>
                <a:spcPts val="0"/>
              </a:spcAft>
              <a:buClr>
                <a:schemeClr val="lt1"/>
              </a:buClr>
              <a:buSzPts val="2000"/>
              <a:buNone/>
              <a:defRPr sz="1600" b="1"/>
            </a:lvl5pPr>
            <a:lvl6pPr marL="2743200" lvl="5" indent="-228600" algn="l">
              <a:lnSpc>
                <a:spcPct val="120000"/>
              </a:lnSpc>
              <a:spcBef>
                <a:spcPts val="500"/>
              </a:spcBef>
              <a:spcAft>
                <a:spcPts val="0"/>
              </a:spcAft>
              <a:buClr>
                <a:schemeClr val="lt1"/>
              </a:buClr>
              <a:buSzPts val="2000"/>
              <a:buNone/>
              <a:defRPr sz="1600" b="1"/>
            </a:lvl6pPr>
            <a:lvl7pPr marL="3200400" lvl="6" indent="-228600" algn="l">
              <a:lnSpc>
                <a:spcPct val="120000"/>
              </a:lnSpc>
              <a:spcBef>
                <a:spcPts val="500"/>
              </a:spcBef>
              <a:spcAft>
                <a:spcPts val="0"/>
              </a:spcAft>
              <a:buClr>
                <a:schemeClr val="lt1"/>
              </a:buClr>
              <a:buSzPts val="2000"/>
              <a:buNone/>
              <a:defRPr sz="1600" b="1"/>
            </a:lvl7pPr>
            <a:lvl8pPr marL="3657600" lvl="7" indent="-228600" algn="l">
              <a:lnSpc>
                <a:spcPct val="120000"/>
              </a:lnSpc>
              <a:spcBef>
                <a:spcPts val="500"/>
              </a:spcBef>
              <a:spcAft>
                <a:spcPts val="0"/>
              </a:spcAft>
              <a:buClr>
                <a:schemeClr val="lt1"/>
              </a:buClr>
              <a:buSzPts val="2000"/>
              <a:buNone/>
              <a:defRPr sz="1600" b="1"/>
            </a:lvl8pPr>
            <a:lvl9pPr marL="4114800" lvl="8" indent="-228600" algn="l">
              <a:lnSpc>
                <a:spcPct val="120000"/>
              </a:lnSpc>
              <a:spcBef>
                <a:spcPts val="500"/>
              </a:spcBef>
              <a:spcAft>
                <a:spcPts val="0"/>
              </a:spcAft>
              <a:buClr>
                <a:schemeClr val="lt1"/>
              </a:buClr>
              <a:buSzPts val="2000"/>
              <a:buNone/>
              <a:defRPr sz="1600" b="1"/>
            </a:lvl9pPr>
          </a:lstStyle>
          <a:p>
            <a:endParaRPr/>
          </a:p>
        </p:txBody>
      </p:sp>
      <p:sp>
        <p:nvSpPr>
          <p:cNvPr id="204" name="Google Shape;204;p21"/>
          <p:cNvSpPr txBox="1">
            <a:spLocks noGrp="1"/>
          </p:cNvSpPr>
          <p:nvPr>
            <p:ph type="body" idx="6"/>
          </p:nvPr>
        </p:nvSpPr>
        <p:spPr>
          <a:xfrm>
            <a:off x="7852442" y="3360263"/>
            <a:ext cx="3194968" cy="2430936"/>
          </a:xfrm>
          <a:prstGeom prst="rect">
            <a:avLst/>
          </a:prstGeom>
          <a:noFill/>
          <a:ln>
            <a:noFill/>
          </a:ln>
        </p:spPr>
        <p:txBody>
          <a:bodyPr spcFirstLastPara="1" wrap="square" lIns="91425" tIns="45700" rIns="91425" bIns="45700" anchor="t" anchorCtr="0">
            <a:normAutofit/>
          </a:bodyPr>
          <a:lstStyle>
            <a:lvl1pPr marL="457200" lvl="0" indent="-228600" algn="l">
              <a:lnSpc>
                <a:spcPct val="120000"/>
              </a:lnSpc>
              <a:spcBef>
                <a:spcPts val="1000"/>
              </a:spcBef>
              <a:spcAft>
                <a:spcPts val="0"/>
              </a:spcAft>
              <a:buClr>
                <a:schemeClr val="lt1"/>
              </a:buClr>
              <a:buSzPts val="1750"/>
              <a:buNone/>
              <a:defRPr sz="1400"/>
            </a:lvl1pPr>
            <a:lvl2pPr marL="914400" lvl="1" indent="-228600" algn="l">
              <a:lnSpc>
                <a:spcPct val="120000"/>
              </a:lnSpc>
              <a:spcBef>
                <a:spcPts val="500"/>
              </a:spcBef>
              <a:spcAft>
                <a:spcPts val="0"/>
              </a:spcAft>
              <a:buClr>
                <a:schemeClr val="lt1"/>
              </a:buClr>
              <a:buSzPts val="1500"/>
              <a:buNone/>
              <a:defRPr sz="1200"/>
            </a:lvl2pPr>
            <a:lvl3pPr marL="1371600" lvl="2" indent="-228600" algn="l">
              <a:lnSpc>
                <a:spcPct val="120000"/>
              </a:lnSpc>
              <a:spcBef>
                <a:spcPts val="500"/>
              </a:spcBef>
              <a:spcAft>
                <a:spcPts val="0"/>
              </a:spcAft>
              <a:buClr>
                <a:schemeClr val="lt1"/>
              </a:buClr>
              <a:buSzPts val="1250"/>
              <a:buNone/>
              <a:defRPr sz="1000"/>
            </a:lvl3pPr>
            <a:lvl4pPr marL="1828800" lvl="3" indent="-228600" algn="l">
              <a:lnSpc>
                <a:spcPct val="120000"/>
              </a:lnSpc>
              <a:spcBef>
                <a:spcPts val="500"/>
              </a:spcBef>
              <a:spcAft>
                <a:spcPts val="0"/>
              </a:spcAft>
              <a:buClr>
                <a:schemeClr val="lt1"/>
              </a:buClr>
              <a:buSzPts val="1125"/>
              <a:buNone/>
              <a:defRPr sz="900"/>
            </a:lvl4pPr>
            <a:lvl5pPr marL="2286000" lvl="4" indent="-228600" algn="l">
              <a:lnSpc>
                <a:spcPct val="120000"/>
              </a:lnSpc>
              <a:spcBef>
                <a:spcPts val="500"/>
              </a:spcBef>
              <a:spcAft>
                <a:spcPts val="0"/>
              </a:spcAft>
              <a:buClr>
                <a:schemeClr val="lt1"/>
              </a:buClr>
              <a:buSzPts val="1125"/>
              <a:buNone/>
              <a:defRPr sz="900"/>
            </a:lvl5pPr>
            <a:lvl6pPr marL="2743200" lvl="5" indent="-228600" algn="l">
              <a:lnSpc>
                <a:spcPct val="120000"/>
              </a:lnSpc>
              <a:spcBef>
                <a:spcPts val="500"/>
              </a:spcBef>
              <a:spcAft>
                <a:spcPts val="0"/>
              </a:spcAft>
              <a:buClr>
                <a:schemeClr val="lt1"/>
              </a:buClr>
              <a:buSzPts val="1125"/>
              <a:buNone/>
              <a:defRPr sz="900"/>
            </a:lvl6pPr>
            <a:lvl7pPr marL="3200400" lvl="6" indent="-228600" algn="l">
              <a:lnSpc>
                <a:spcPct val="120000"/>
              </a:lnSpc>
              <a:spcBef>
                <a:spcPts val="500"/>
              </a:spcBef>
              <a:spcAft>
                <a:spcPts val="0"/>
              </a:spcAft>
              <a:buClr>
                <a:schemeClr val="lt1"/>
              </a:buClr>
              <a:buSzPts val="1125"/>
              <a:buNone/>
              <a:defRPr sz="900"/>
            </a:lvl7pPr>
            <a:lvl8pPr marL="3657600" lvl="7" indent="-228600" algn="l">
              <a:lnSpc>
                <a:spcPct val="120000"/>
              </a:lnSpc>
              <a:spcBef>
                <a:spcPts val="500"/>
              </a:spcBef>
              <a:spcAft>
                <a:spcPts val="0"/>
              </a:spcAft>
              <a:buClr>
                <a:schemeClr val="lt1"/>
              </a:buClr>
              <a:buSzPts val="1125"/>
              <a:buNone/>
              <a:defRPr sz="900"/>
            </a:lvl8pPr>
            <a:lvl9pPr marL="4114800" lvl="8" indent="-228600" algn="l">
              <a:lnSpc>
                <a:spcPct val="120000"/>
              </a:lnSpc>
              <a:spcBef>
                <a:spcPts val="500"/>
              </a:spcBef>
              <a:spcAft>
                <a:spcPts val="0"/>
              </a:spcAft>
              <a:buClr>
                <a:schemeClr val="lt1"/>
              </a:buClr>
              <a:buSzPts val="1125"/>
              <a:buNone/>
              <a:defRPr sz="900"/>
            </a:lvl9pPr>
          </a:lstStyle>
          <a:p>
            <a:endParaRPr/>
          </a:p>
        </p:txBody>
      </p:sp>
      <p:sp>
        <p:nvSpPr>
          <p:cNvPr id="205" name="Google Shape;205;p21"/>
          <p:cNvSpPr txBox="1">
            <a:spLocks noGrp="1"/>
          </p:cNvSpPr>
          <p:nvPr>
            <p:ph type="dt" idx="10"/>
          </p:nvPr>
        </p:nvSpPr>
        <p:spPr>
          <a:xfrm>
            <a:off x="7456921" y="5883276"/>
            <a:ext cx="2743200"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6" name="Google Shape;206;p21"/>
          <p:cNvSpPr txBox="1">
            <a:spLocks noGrp="1"/>
          </p:cNvSpPr>
          <p:nvPr>
            <p:ph type="ftr" idx="11"/>
          </p:nvPr>
        </p:nvSpPr>
        <p:spPr>
          <a:xfrm>
            <a:off x="1141411" y="5883275"/>
            <a:ext cx="6239309"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7" name="Google Shape;207;p21"/>
          <p:cNvSpPr txBox="1">
            <a:spLocks noGrp="1"/>
          </p:cNvSpPr>
          <p:nvPr>
            <p:ph type="sldNum" idx="12"/>
          </p:nvPr>
        </p:nvSpPr>
        <p:spPr>
          <a:xfrm>
            <a:off x="10276321" y="5883274"/>
            <a:ext cx="771089"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3 Picture Column">
  <p:cSld name="3 Picture Column">
    <p:spTree>
      <p:nvGrpSpPr>
        <p:cNvPr id="1" name="Shape 208"/>
        <p:cNvGrpSpPr/>
        <p:nvPr/>
      </p:nvGrpSpPr>
      <p:grpSpPr>
        <a:xfrm>
          <a:off x="0" y="0"/>
          <a:ext cx="0" cy="0"/>
          <a:chOff x="0" y="0"/>
          <a:chExt cx="0" cy="0"/>
        </a:xfrm>
      </p:grpSpPr>
      <p:sp>
        <p:nvSpPr>
          <p:cNvPr id="209" name="Google Shape;209;p22"/>
          <p:cNvSpPr txBox="1">
            <a:spLocks noGrp="1"/>
          </p:cNvSpPr>
          <p:nvPr>
            <p:ph type="title"/>
          </p:nvPr>
        </p:nvSpPr>
        <p:spPr>
          <a:xfrm>
            <a:off x="1141411" y="609600"/>
            <a:ext cx="9905999" cy="19050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10" name="Google Shape;210;p22"/>
          <p:cNvSpPr txBox="1">
            <a:spLocks noGrp="1"/>
          </p:cNvSpPr>
          <p:nvPr>
            <p:ph type="body" idx="1"/>
          </p:nvPr>
        </p:nvSpPr>
        <p:spPr>
          <a:xfrm>
            <a:off x="1141413" y="4404596"/>
            <a:ext cx="3195240" cy="576262"/>
          </a:xfrm>
          <a:prstGeom prst="rect">
            <a:avLst/>
          </a:prstGeom>
          <a:noFill/>
          <a:ln>
            <a:noFill/>
          </a:ln>
        </p:spPr>
        <p:txBody>
          <a:bodyPr spcFirstLastPara="1" wrap="square" lIns="91425" tIns="45700" rIns="91425" bIns="45700" anchor="b" anchorCtr="0">
            <a:noAutofit/>
          </a:bodyPr>
          <a:lstStyle>
            <a:lvl1pPr marL="457200" lvl="0" indent="-228600" algn="l">
              <a:lnSpc>
                <a:spcPct val="90000"/>
              </a:lnSpc>
              <a:spcBef>
                <a:spcPts val="1000"/>
              </a:spcBef>
              <a:spcAft>
                <a:spcPts val="0"/>
              </a:spcAft>
              <a:buClr>
                <a:schemeClr val="lt1"/>
              </a:buClr>
              <a:buSzPts val="2500"/>
              <a:buNone/>
              <a:defRPr sz="2000" b="0" cap="none">
                <a:solidFill>
                  <a:schemeClr val="lt1"/>
                </a:solidFill>
              </a:defRPr>
            </a:lvl1pPr>
            <a:lvl2pPr marL="914400" lvl="1" indent="-228600" algn="l">
              <a:lnSpc>
                <a:spcPct val="120000"/>
              </a:lnSpc>
              <a:spcBef>
                <a:spcPts val="500"/>
              </a:spcBef>
              <a:spcAft>
                <a:spcPts val="0"/>
              </a:spcAft>
              <a:buClr>
                <a:schemeClr val="lt1"/>
              </a:buClr>
              <a:buSzPts val="2500"/>
              <a:buNone/>
              <a:defRPr sz="2000" b="1"/>
            </a:lvl2pPr>
            <a:lvl3pPr marL="1371600" lvl="2" indent="-228600" algn="l">
              <a:lnSpc>
                <a:spcPct val="120000"/>
              </a:lnSpc>
              <a:spcBef>
                <a:spcPts val="500"/>
              </a:spcBef>
              <a:spcAft>
                <a:spcPts val="0"/>
              </a:spcAft>
              <a:buClr>
                <a:schemeClr val="lt1"/>
              </a:buClr>
              <a:buSzPts val="2250"/>
              <a:buNone/>
              <a:defRPr sz="1800" b="1"/>
            </a:lvl3pPr>
            <a:lvl4pPr marL="1828800" lvl="3" indent="-228600" algn="l">
              <a:lnSpc>
                <a:spcPct val="120000"/>
              </a:lnSpc>
              <a:spcBef>
                <a:spcPts val="500"/>
              </a:spcBef>
              <a:spcAft>
                <a:spcPts val="0"/>
              </a:spcAft>
              <a:buClr>
                <a:schemeClr val="lt1"/>
              </a:buClr>
              <a:buSzPts val="2000"/>
              <a:buNone/>
              <a:defRPr sz="1600" b="1"/>
            </a:lvl4pPr>
            <a:lvl5pPr marL="2286000" lvl="4" indent="-228600" algn="l">
              <a:lnSpc>
                <a:spcPct val="120000"/>
              </a:lnSpc>
              <a:spcBef>
                <a:spcPts val="500"/>
              </a:spcBef>
              <a:spcAft>
                <a:spcPts val="0"/>
              </a:spcAft>
              <a:buClr>
                <a:schemeClr val="lt1"/>
              </a:buClr>
              <a:buSzPts val="2000"/>
              <a:buNone/>
              <a:defRPr sz="1600" b="1"/>
            </a:lvl5pPr>
            <a:lvl6pPr marL="2743200" lvl="5" indent="-228600" algn="l">
              <a:lnSpc>
                <a:spcPct val="120000"/>
              </a:lnSpc>
              <a:spcBef>
                <a:spcPts val="500"/>
              </a:spcBef>
              <a:spcAft>
                <a:spcPts val="0"/>
              </a:spcAft>
              <a:buClr>
                <a:schemeClr val="lt1"/>
              </a:buClr>
              <a:buSzPts val="2000"/>
              <a:buNone/>
              <a:defRPr sz="1600" b="1"/>
            </a:lvl6pPr>
            <a:lvl7pPr marL="3200400" lvl="6" indent="-228600" algn="l">
              <a:lnSpc>
                <a:spcPct val="120000"/>
              </a:lnSpc>
              <a:spcBef>
                <a:spcPts val="500"/>
              </a:spcBef>
              <a:spcAft>
                <a:spcPts val="0"/>
              </a:spcAft>
              <a:buClr>
                <a:schemeClr val="lt1"/>
              </a:buClr>
              <a:buSzPts val="2000"/>
              <a:buNone/>
              <a:defRPr sz="1600" b="1"/>
            </a:lvl7pPr>
            <a:lvl8pPr marL="3657600" lvl="7" indent="-228600" algn="l">
              <a:lnSpc>
                <a:spcPct val="120000"/>
              </a:lnSpc>
              <a:spcBef>
                <a:spcPts val="500"/>
              </a:spcBef>
              <a:spcAft>
                <a:spcPts val="0"/>
              </a:spcAft>
              <a:buClr>
                <a:schemeClr val="lt1"/>
              </a:buClr>
              <a:buSzPts val="2000"/>
              <a:buNone/>
              <a:defRPr sz="1600" b="1"/>
            </a:lvl8pPr>
            <a:lvl9pPr marL="4114800" lvl="8" indent="-228600" algn="l">
              <a:lnSpc>
                <a:spcPct val="120000"/>
              </a:lnSpc>
              <a:spcBef>
                <a:spcPts val="500"/>
              </a:spcBef>
              <a:spcAft>
                <a:spcPts val="0"/>
              </a:spcAft>
              <a:buClr>
                <a:schemeClr val="lt1"/>
              </a:buClr>
              <a:buSzPts val="2000"/>
              <a:buNone/>
              <a:defRPr sz="1600" b="1"/>
            </a:lvl9pPr>
          </a:lstStyle>
          <a:p>
            <a:endParaRPr/>
          </a:p>
        </p:txBody>
      </p:sp>
      <p:sp>
        <p:nvSpPr>
          <p:cNvPr id="211" name="Google Shape;211;p22"/>
          <p:cNvSpPr>
            <a:spLocks noGrp="1"/>
          </p:cNvSpPr>
          <p:nvPr>
            <p:ph type="pic" idx="2"/>
          </p:nvPr>
        </p:nvSpPr>
        <p:spPr>
          <a:xfrm>
            <a:off x="1141413" y="2666998"/>
            <a:ext cx="3195240" cy="1524000"/>
          </a:xfrm>
          <a:prstGeom prst="round2DiagRect">
            <a:avLst>
              <a:gd name="adj1" fmla="val 16667"/>
              <a:gd name="adj2" fmla="val 0"/>
            </a:avLst>
          </a:prstGeom>
          <a:noFill/>
          <a:ln w="19050" cap="sq" cmpd="sng">
            <a:solidFill>
              <a:srgbClr val="EBEDEE">
                <a:alpha val="60000"/>
              </a:srgbClr>
            </a:solidFill>
            <a:prstDash val="solid"/>
            <a:miter lim="800000"/>
            <a:headEnd type="none" w="sm" len="sm"/>
            <a:tailEnd type="none" w="sm" len="sm"/>
          </a:ln>
          <a:effectLst>
            <a:outerShdw blurRad="88900" dist="38100" dir="5400000" algn="t" rotWithShape="0">
              <a:srgbClr val="000000">
                <a:alpha val="40000"/>
              </a:srgbClr>
            </a:outerShdw>
          </a:effectLst>
        </p:spPr>
      </p:sp>
      <p:sp>
        <p:nvSpPr>
          <p:cNvPr id="212" name="Google Shape;212;p22"/>
          <p:cNvSpPr txBox="1">
            <a:spLocks noGrp="1"/>
          </p:cNvSpPr>
          <p:nvPr>
            <p:ph type="body" idx="3"/>
          </p:nvPr>
        </p:nvSpPr>
        <p:spPr>
          <a:xfrm>
            <a:off x="1141413" y="4980858"/>
            <a:ext cx="3195240" cy="817843"/>
          </a:xfrm>
          <a:prstGeom prst="rect">
            <a:avLst/>
          </a:prstGeom>
          <a:noFill/>
          <a:ln>
            <a:noFill/>
          </a:ln>
        </p:spPr>
        <p:txBody>
          <a:bodyPr spcFirstLastPara="1" wrap="square" lIns="91425" tIns="45700" rIns="91425" bIns="45700" anchor="t" anchorCtr="0">
            <a:normAutofit/>
          </a:bodyPr>
          <a:lstStyle>
            <a:lvl1pPr marL="457200" lvl="0" indent="-228600" algn="l">
              <a:lnSpc>
                <a:spcPct val="120000"/>
              </a:lnSpc>
              <a:spcBef>
                <a:spcPts val="1000"/>
              </a:spcBef>
              <a:spcAft>
                <a:spcPts val="0"/>
              </a:spcAft>
              <a:buClr>
                <a:schemeClr val="lt1"/>
              </a:buClr>
              <a:buSzPts val="1750"/>
              <a:buNone/>
              <a:defRPr sz="1400"/>
            </a:lvl1pPr>
            <a:lvl2pPr marL="914400" lvl="1" indent="-228600" algn="l">
              <a:lnSpc>
                <a:spcPct val="120000"/>
              </a:lnSpc>
              <a:spcBef>
                <a:spcPts val="500"/>
              </a:spcBef>
              <a:spcAft>
                <a:spcPts val="0"/>
              </a:spcAft>
              <a:buClr>
                <a:schemeClr val="lt1"/>
              </a:buClr>
              <a:buSzPts val="1500"/>
              <a:buNone/>
              <a:defRPr sz="1200"/>
            </a:lvl2pPr>
            <a:lvl3pPr marL="1371600" lvl="2" indent="-228600" algn="l">
              <a:lnSpc>
                <a:spcPct val="120000"/>
              </a:lnSpc>
              <a:spcBef>
                <a:spcPts val="500"/>
              </a:spcBef>
              <a:spcAft>
                <a:spcPts val="0"/>
              </a:spcAft>
              <a:buClr>
                <a:schemeClr val="lt1"/>
              </a:buClr>
              <a:buSzPts val="1250"/>
              <a:buNone/>
              <a:defRPr sz="1000"/>
            </a:lvl3pPr>
            <a:lvl4pPr marL="1828800" lvl="3" indent="-228600" algn="l">
              <a:lnSpc>
                <a:spcPct val="120000"/>
              </a:lnSpc>
              <a:spcBef>
                <a:spcPts val="500"/>
              </a:spcBef>
              <a:spcAft>
                <a:spcPts val="0"/>
              </a:spcAft>
              <a:buClr>
                <a:schemeClr val="lt1"/>
              </a:buClr>
              <a:buSzPts val="1125"/>
              <a:buNone/>
              <a:defRPr sz="900"/>
            </a:lvl4pPr>
            <a:lvl5pPr marL="2286000" lvl="4" indent="-228600" algn="l">
              <a:lnSpc>
                <a:spcPct val="120000"/>
              </a:lnSpc>
              <a:spcBef>
                <a:spcPts val="500"/>
              </a:spcBef>
              <a:spcAft>
                <a:spcPts val="0"/>
              </a:spcAft>
              <a:buClr>
                <a:schemeClr val="lt1"/>
              </a:buClr>
              <a:buSzPts val="1125"/>
              <a:buNone/>
              <a:defRPr sz="900"/>
            </a:lvl5pPr>
            <a:lvl6pPr marL="2743200" lvl="5" indent="-228600" algn="l">
              <a:lnSpc>
                <a:spcPct val="120000"/>
              </a:lnSpc>
              <a:spcBef>
                <a:spcPts val="500"/>
              </a:spcBef>
              <a:spcAft>
                <a:spcPts val="0"/>
              </a:spcAft>
              <a:buClr>
                <a:schemeClr val="lt1"/>
              </a:buClr>
              <a:buSzPts val="1125"/>
              <a:buNone/>
              <a:defRPr sz="900"/>
            </a:lvl6pPr>
            <a:lvl7pPr marL="3200400" lvl="6" indent="-228600" algn="l">
              <a:lnSpc>
                <a:spcPct val="120000"/>
              </a:lnSpc>
              <a:spcBef>
                <a:spcPts val="500"/>
              </a:spcBef>
              <a:spcAft>
                <a:spcPts val="0"/>
              </a:spcAft>
              <a:buClr>
                <a:schemeClr val="lt1"/>
              </a:buClr>
              <a:buSzPts val="1125"/>
              <a:buNone/>
              <a:defRPr sz="900"/>
            </a:lvl7pPr>
            <a:lvl8pPr marL="3657600" lvl="7" indent="-228600" algn="l">
              <a:lnSpc>
                <a:spcPct val="120000"/>
              </a:lnSpc>
              <a:spcBef>
                <a:spcPts val="500"/>
              </a:spcBef>
              <a:spcAft>
                <a:spcPts val="0"/>
              </a:spcAft>
              <a:buClr>
                <a:schemeClr val="lt1"/>
              </a:buClr>
              <a:buSzPts val="1125"/>
              <a:buNone/>
              <a:defRPr sz="900"/>
            </a:lvl8pPr>
            <a:lvl9pPr marL="4114800" lvl="8" indent="-228600" algn="l">
              <a:lnSpc>
                <a:spcPct val="120000"/>
              </a:lnSpc>
              <a:spcBef>
                <a:spcPts val="500"/>
              </a:spcBef>
              <a:spcAft>
                <a:spcPts val="0"/>
              </a:spcAft>
              <a:buClr>
                <a:schemeClr val="lt1"/>
              </a:buClr>
              <a:buSzPts val="1125"/>
              <a:buNone/>
              <a:defRPr sz="900"/>
            </a:lvl9pPr>
          </a:lstStyle>
          <a:p>
            <a:endParaRPr/>
          </a:p>
        </p:txBody>
      </p:sp>
      <p:sp>
        <p:nvSpPr>
          <p:cNvPr id="213" name="Google Shape;213;p22"/>
          <p:cNvSpPr txBox="1">
            <a:spLocks noGrp="1"/>
          </p:cNvSpPr>
          <p:nvPr>
            <p:ph type="body" idx="4"/>
          </p:nvPr>
        </p:nvSpPr>
        <p:spPr>
          <a:xfrm>
            <a:off x="4489053" y="4404596"/>
            <a:ext cx="3200400" cy="576262"/>
          </a:xfrm>
          <a:prstGeom prst="rect">
            <a:avLst/>
          </a:prstGeom>
          <a:noFill/>
          <a:ln>
            <a:noFill/>
          </a:ln>
        </p:spPr>
        <p:txBody>
          <a:bodyPr spcFirstLastPara="1" wrap="square" lIns="91425" tIns="45700" rIns="91425" bIns="45700" anchor="b" anchorCtr="0">
            <a:noAutofit/>
          </a:bodyPr>
          <a:lstStyle>
            <a:lvl1pPr marL="457200" lvl="0" indent="-228600" algn="l">
              <a:lnSpc>
                <a:spcPct val="90000"/>
              </a:lnSpc>
              <a:spcBef>
                <a:spcPts val="1000"/>
              </a:spcBef>
              <a:spcAft>
                <a:spcPts val="0"/>
              </a:spcAft>
              <a:buClr>
                <a:schemeClr val="lt1"/>
              </a:buClr>
              <a:buSzPts val="2500"/>
              <a:buNone/>
              <a:defRPr sz="2000" b="0" cap="none">
                <a:solidFill>
                  <a:schemeClr val="lt1"/>
                </a:solidFill>
              </a:defRPr>
            </a:lvl1pPr>
            <a:lvl2pPr marL="914400" lvl="1" indent="-228600" algn="l">
              <a:lnSpc>
                <a:spcPct val="120000"/>
              </a:lnSpc>
              <a:spcBef>
                <a:spcPts val="500"/>
              </a:spcBef>
              <a:spcAft>
                <a:spcPts val="0"/>
              </a:spcAft>
              <a:buClr>
                <a:schemeClr val="lt1"/>
              </a:buClr>
              <a:buSzPts val="2500"/>
              <a:buNone/>
              <a:defRPr sz="2000" b="1"/>
            </a:lvl2pPr>
            <a:lvl3pPr marL="1371600" lvl="2" indent="-228600" algn="l">
              <a:lnSpc>
                <a:spcPct val="120000"/>
              </a:lnSpc>
              <a:spcBef>
                <a:spcPts val="500"/>
              </a:spcBef>
              <a:spcAft>
                <a:spcPts val="0"/>
              </a:spcAft>
              <a:buClr>
                <a:schemeClr val="lt1"/>
              </a:buClr>
              <a:buSzPts val="2250"/>
              <a:buNone/>
              <a:defRPr sz="1800" b="1"/>
            </a:lvl3pPr>
            <a:lvl4pPr marL="1828800" lvl="3" indent="-228600" algn="l">
              <a:lnSpc>
                <a:spcPct val="120000"/>
              </a:lnSpc>
              <a:spcBef>
                <a:spcPts val="500"/>
              </a:spcBef>
              <a:spcAft>
                <a:spcPts val="0"/>
              </a:spcAft>
              <a:buClr>
                <a:schemeClr val="lt1"/>
              </a:buClr>
              <a:buSzPts val="2000"/>
              <a:buNone/>
              <a:defRPr sz="1600" b="1"/>
            </a:lvl4pPr>
            <a:lvl5pPr marL="2286000" lvl="4" indent="-228600" algn="l">
              <a:lnSpc>
                <a:spcPct val="120000"/>
              </a:lnSpc>
              <a:spcBef>
                <a:spcPts val="500"/>
              </a:spcBef>
              <a:spcAft>
                <a:spcPts val="0"/>
              </a:spcAft>
              <a:buClr>
                <a:schemeClr val="lt1"/>
              </a:buClr>
              <a:buSzPts val="2000"/>
              <a:buNone/>
              <a:defRPr sz="1600" b="1"/>
            </a:lvl5pPr>
            <a:lvl6pPr marL="2743200" lvl="5" indent="-228600" algn="l">
              <a:lnSpc>
                <a:spcPct val="120000"/>
              </a:lnSpc>
              <a:spcBef>
                <a:spcPts val="500"/>
              </a:spcBef>
              <a:spcAft>
                <a:spcPts val="0"/>
              </a:spcAft>
              <a:buClr>
                <a:schemeClr val="lt1"/>
              </a:buClr>
              <a:buSzPts val="2000"/>
              <a:buNone/>
              <a:defRPr sz="1600" b="1"/>
            </a:lvl6pPr>
            <a:lvl7pPr marL="3200400" lvl="6" indent="-228600" algn="l">
              <a:lnSpc>
                <a:spcPct val="120000"/>
              </a:lnSpc>
              <a:spcBef>
                <a:spcPts val="500"/>
              </a:spcBef>
              <a:spcAft>
                <a:spcPts val="0"/>
              </a:spcAft>
              <a:buClr>
                <a:schemeClr val="lt1"/>
              </a:buClr>
              <a:buSzPts val="2000"/>
              <a:buNone/>
              <a:defRPr sz="1600" b="1"/>
            </a:lvl7pPr>
            <a:lvl8pPr marL="3657600" lvl="7" indent="-228600" algn="l">
              <a:lnSpc>
                <a:spcPct val="120000"/>
              </a:lnSpc>
              <a:spcBef>
                <a:spcPts val="500"/>
              </a:spcBef>
              <a:spcAft>
                <a:spcPts val="0"/>
              </a:spcAft>
              <a:buClr>
                <a:schemeClr val="lt1"/>
              </a:buClr>
              <a:buSzPts val="2000"/>
              <a:buNone/>
              <a:defRPr sz="1600" b="1"/>
            </a:lvl8pPr>
            <a:lvl9pPr marL="4114800" lvl="8" indent="-228600" algn="l">
              <a:lnSpc>
                <a:spcPct val="120000"/>
              </a:lnSpc>
              <a:spcBef>
                <a:spcPts val="500"/>
              </a:spcBef>
              <a:spcAft>
                <a:spcPts val="0"/>
              </a:spcAft>
              <a:buClr>
                <a:schemeClr val="lt1"/>
              </a:buClr>
              <a:buSzPts val="2000"/>
              <a:buNone/>
              <a:defRPr sz="1600" b="1"/>
            </a:lvl9pPr>
          </a:lstStyle>
          <a:p>
            <a:endParaRPr/>
          </a:p>
        </p:txBody>
      </p:sp>
      <p:sp>
        <p:nvSpPr>
          <p:cNvPr id="214" name="Google Shape;214;p22"/>
          <p:cNvSpPr>
            <a:spLocks noGrp="1"/>
          </p:cNvSpPr>
          <p:nvPr>
            <p:ph type="pic" idx="5"/>
          </p:nvPr>
        </p:nvSpPr>
        <p:spPr>
          <a:xfrm>
            <a:off x="4489053" y="2666998"/>
            <a:ext cx="3198940" cy="1524000"/>
          </a:xfrm>
          <a:prstGeom prst="round2DiagRect">
            <a:avLst>
              <a:gd name="adj1" fmla="val 16667"/>
              <a:gd name="adj2" fmla="val 0"/>
            </a:avLst>
          </a:prstGeom>
          <a:noFill/>
          <a:ln w="19050" cap="sq" cmpd="sng">
            <a:solidFill>
              <a:srgbClr val="EBEDEE">
                <a:alpha val="60000"/>
              </a:srgbClr>
            </a:solidFill>
            <a:prstDash val="solid"/>
            <a:miter lim="800000"/>
            <a:headEnd type="none" w="sm" len="sm"/>
            <a:tailEnd type="none" w="sm" len="sm"/>
          </a:ln>
          <a:effectLst>
            <a:outerShdw blurRad="88900" dist="38100" dir="5400000" algn="t" rotWithShape="0">
              <a:srgbClr val="000000">
                <a:alpha val="40000"/>
              </a:srgbClr>
            </a:outerShdw>
          </a:effectLst>
        </p:spPr>
      </p:sp>
      <p:sp>
        <p:nvSpPr>
          <p:cNvPr id="215" name="Google Shape;215;p22"/>
          <p:cNvSpPr txBox="1">
            <a:spLocks noGrp="1"/>
          </p:cNvSpPr>
          <p:nvPr>
            <p:ph type="body" idx="6"/>
          </p:nvPr>
        </p:nvSpPr>
        <p:spPr>
          <a:xfrm>
            <a:off x="4487593" y="4980857"/>
            <a:ext cx="3200400" cy="810342"/>
          </a:xfrm>
          <a:prstGeom prst="rect">
            <a:avLst/>
          </a:prstGeom>
          <a:noFill/>
          <a:ln>
            <a:noFill/>
          </a:ln>
        </p:spPr>
        <p:txBody>
          <a:bodyPr spcFirstLastPara="1" wrap="square" lIns="91425" tIns="45700" rIns="91425" bIns="45700" anchor="t" anchorCtr="0">
            <a:normAutofit/>
          </a:bodyPr>
          <a:lstStyle>
            <a:lvl1pPr marL="457200" lvl="0" indent="-228600" algn="l">
              <a:lnSpc>
                <a:spcPct val="120000"/>
              </a:lnSpc>
              <a:spcBef>
                <a:spcPts val="1000"/>
              </a:spcBef>
              <a:spcAft>
                <a:spcPts val="0"/>
              </a:spcAft>
              <a:buClr>
                <a:schemeClr val="lt1"/>
              </a:buClr>
              <a:buSzPts val="1750"/>
              <a:buNone/>
              <a:defRPr sz="1400"/>
            </a:lvl1pPr>
            <a:lvl2pPr marL="914400" lvl="1" indent="-228600" algn="l">
              <a:lnSpc>
                <a:spcPct val="120000"/>
              </a:lnSpc>
              <a:spcBef>
                <a:spcPts val="500"/>
              </a:spcBef>
              <a:spcAft>
                <a:spcPts val="0"/>
              </a:spcAft>
              <a:buClr>
                <a:schemeClr val="lt1"/>
              </a:buClr>
              <a:buSzPts val="1500"/>
              <a:buNone/>
              <a:defRPr sz="1200"/>
            </a:lvl2pPr>
            <a:lvl3pPr marL="1371600" lvl="2" indent="-228600" algn="l">
              <a:lnSpc>
                <a:spcPct val="120000"/>
              </a:lnSpc>
              <a:spcBef>
                <a:spcPts val="500"/>
              </a:spcBef>
              <a:spcAft>
                <a:spcPts val="0"/>
              </a:spcAft>
              <a:buClr>
                <a:schemeClr val="lt1"/>
              </a:buClr>
              <a:buSzPts val="1250"/>
              <a:buNone/>
              <a:defRPr sz="1000"/>
            </a:lvl3pPr>
            <a:lvl4pPr marL="1828800" lvl="3" indent="-228600" algn="l">
              <a:lnSpc>
                <a:spcPct val="120000"/>
              </a:lnSpc>
              <a:spcBef>
                <a:spcPts val="500"/>
              </a:spcBef>
              <a:spcAft>
                <a:spcPts val="0"/>
              </a:spcAft>
              <a:buClr>
                <a:schemeClr val="lt1"/>
              </a:buClr>
              <a:buSzPts val="1125"/>
              <a:buNone/>
              <a:defRPr sz="900"/>
            </a:lvl4pPr>
            <a:lvl5pPr marL="2286000" lvl="4" indent="-228600" algn="l">
              <a:lnSpc>
                <a:spcPct val="120000"/>
              </a:lnSpc>
              <a:spcBef>
                <a:spcPts val="500"/>
              </a:spcBef>
              <a:spcAft>
                <a:spcPts val="0"/>
              </a:spcAft>
              <a:buClr>
                <a:schemeClr val="lt1"/>
              </a:buClr>
              <a:buSzPts val="1125"/>
              <a:buNone/>
              <a:defRPr sz="900"/>
            </a:lvl5pPr>
            <a:lvl6pPr marL="2743200" lvl="5" indent="-228600" algn="l">
              <a:lnSpc>
                <a:spcPct val="120000"/>
              </a:lnSpc>
              <a:spcBef>
                <a:spcPts val="500"/>
              </a:spcBef>
              <a:spcAft>
                <a:spcPts val="0"/>
              </a:spcAft>
              <a:buClr>
                <a:schemeClr val="lt1"/>
              </a:buClr>
              <a:buSzPts val="1125"/>
              <a:buNone/>
              <a:defRPr sz="900"/>
            </a:lvl6pPr>
            <a:lvl7pPr marL="3200400" lvl="6" indent="-228600" algn="l">
              <a:lnSpc>
                <a:spcPct val="120000"/>
              </a:lnSpc>
              <a:spcBef>
                <a:spcPts val="500"/>
              </a:spcBef>
              <a:spcAft>
                <a:spcPts val="0"/>
              </a:spcAft>
              <a:buClr>
                <a:schemeClr val="lt1"/>
              </a:buClr>
              <a:buSzPts val="1125"/>
              <a:buNone/>
              <a:defRPr sz="900"/>
            </a:lvl7pPr>
            <a:lvl8pPr marL="3657600" lvl="7" indent="-228600" algn="l">
              <a:lnSpc>
                <a:spcPct val="120000"/>
              </a:lnSpc>
              <a:spcBef>
                <a:spcPts val="500"/>
              </a:spcBef>
              <a:spcAft>
                <a:spcPts val="0"/>
              </a:spcAft>
              <a:buClr>
                <a:schemeClr val="lt1"/>
              </a:buClr>
              <a:buSzPts val="1125"/>
              <a:buNone/>
              <a:defRPr sz="900"/>
            </a:lvl8pPr>
            <a:lvl9pPr marL="4114800" lvl="8" indent="-228600" algn="l">
              <a:lnSpc>
                <a:spcPct val="120000"/>
              </a:lnSpc>
              <a:spcBef>
                <a:spcPts val="500"/>
              </a:spcBef>
              <a:spcAft>
                <a:spcPts val="0"/>
              </a:spcAft>
              <a:buClr>
                <a:schemeClr val="lt1"/>
              </a:buClr>
              <a:buSzPts val="1125"/>
              <a:buNone/>
              <a:defRPr sz="900"/>
            </a:lvl9pPr>
          </a:lstStyle>
          <a:p>
            <a:endParaRPr/>
          </a:p>
        </p:txBody>
      </p:sp>
      <p:sp>
        <p:nvSpPr>
          <p:cNvPr id="216" name="Google Shape;216;p22"/>
          <p:cNvSpPr txBox="1">
            <a:spLocks noGrp="1"/>
          </p:cNvSpPr>
          <p:nvPr>
            <p:ph type="body" idx="7"/>
          </p:nvPr>
        </p:nvSpPr>
        <p:spPr>
          <a:xfrm>
            <a:off x="7852567" y="4404595"/>
            <a:ext cx="3190741" cy="576262"/>
          </a:xfrm>
          <a:prstGeom prst="rect">
            <a:avLst/>
          </a:prstGeom>
          <a:noFill/>
          <a:ln>
            <a:noFill/>
          </a:ln>
        </p:spPr>
        <p:txBody>
          <a:bodyPr spcFirstLastPara="1" wrap="square" lIns="91425" tIns="45700" rIns="91425" bIns="45700" anchor="b" anchorCtr="0">
            <a:noAutofit/>
          </a:bodyPr>
          <a:lstStyle>
            <a:lvl1pPr marL="457200" lvl="0" indent="-228600" algn="l">
              <a:lnSpc>
                <a:spcPct val="90000"/>
              </a:lnSpc>
              <a:spcBef>
                <a:spcPts val="1000"/>
              </a:spcBef>
              <a:spcAft>
                <a:spcPts val="0"/>
              </a:spcAft>
              <a:buClr>
                <a:schemeClr val="lt1"/>
              </a:buClr>
              <a:buSzPts val="2500"/>
              <a:buNone/>
              <a:defRPr sz="2000" b="0" cap="none">
                <a:solidFill>
                  <a:schemeClr val="lt1"/>
                </a:solidFill>
              </a:defRPr>
            </a:lvl1pPr>
            <a:lvl2pPr marL="914400" lvl="1" indent="-228600" algn="l">
              <a:lnSpc>
                <a:spcPct val="120000"/>
              </a:lnSpc>
              <a:spcBef>
                <a:spcPts val="500"/>
              </a:spcBef>
              <a:spcAft>
                <a:spcPts val="0"/>
              </a:spcAft>
              <a:buClr>
                <a:schemeClr val="lt1"/>
              </a:buClr>
              <a:buSzPts val="2500"/>
              <a:buNone/>
              <a:defRPr sz="2000" b="1"/>
            </a:lvl2pPr>
            <a:lvl3pPr marL="1371600" lvl="2" indent="-228600" algn="l">
              <a:lnSpc>
                <a:spcPct val="120000"/>
              </a:lnSpc>
              <a:spcBef>
                <a:spcPts val="500"/>
              </a:spcBef>
              <a:spcAft>
                <a:spcPts val="0"/>
              </a:spcAft>
              <a:buClr>
                <a:schemeClr val="lt1"/>
              </a:buClr>
              <a:buSzPts val="2250"/>
              <a:buNone/>
              <a:defRPr sz="1800" b="1"/>
            </a:lvl3pPr>
            <a:lvl4pPr marL="1828800" lvl="3" indent="-228600" algn="l">
              <a:lnSpc>
                <a:spcPct val="120000"/>
              </a:lnSpc>
              <a:spcBef>
                <a:spcPts val="500"/>
              </a:spcBef>
              <a:spcAft>
                <a:spcPts val="0"/>
              </a:spcAft>
              <a:buClr>
                <a:schemeClr val="lt1"/>
              </a:buClr>
              <a:buSzPts val="2000"/>
              <a:buNone/>
              <a:defRPr sz="1600" b="1"/>
            </a:lvl4pPr>
            <a:lvl5pPr marL="2286000" lvl="4" indent="-228600" algn="l">
              <a:lnSpc>
                <a:spcPct val="120000"/>
              </a:lnSpc>
              <a:spcBef>
                <a:spcPts val="500"/>
              </a:spcBef>
              <a:spcAft>
                <a:spcPts val="0"/>
              </a:spcAft>
              <a:buClr>
                <a:schemeClr val="lt1"/>
              </a:buClr>
              <a:buSzPts val="2000"/>
              <a:buNone/>
              <a:defRPr sz="1600" b="1"/>
            </a:lvl5pPr>
            <a:lvl6pPr marL="2743200" lvl="5" indent="-228600" algn="l">
              <a:lnSpc>
                <a:spcPct val="120000"/>
              </a:lnSpc>
              <a:spcBef>
                <a:spcPts val="500"/>
              </a:spcBef>
              <a:spcAft>
                <a:spcPts val="0"/>
              </a:spcAft>
              <a:buClr>
                <a:schemeClr val="lt1"/>
              </a:buClr>
              <a:buSzPts val="2000"/>
              <a:buNone/>
              <a:defRPr sz="1600" b="1"/>
            </a:lvl6pPr>
            <a:lvl7pPr marL="3200400" lvl="6" indent="-228600" algn="l">
              <a:lnSpc>
                <a:spcPct val="120000"/>
              </a:lnSpc>
              <a:spcBef>
                <a:spcPts val="500"/>
              </a:spcBef>
              <a:spcAft>
                <a:spcPts val="0"/>
              </a:spcAft>
              <a:buClr>
                <a:schemeClr val="lt1"/>
              </a:buClr>
              <a:buSzPts val="2000"/>
              <a:buNone/>
              <a:defRPr sz="1600" b="1"/>
            </a:lvl7pPr>
            <a:lvl8pPr marL="3657600" lvl="7" indent="-228600" algn="l">
              <a:lnSpc>
                <a:spcPct val="120000"/>
              </a:lnSpc>
              <a:spcBef>
                <a:spcPts val="500"/>
              </a:spcBef>
              <a:spcAft>
                <a:spcPts val="0"/>
              </a:spcAft>
              <a:buClr>
                <a:schemeClr val="lt1"/>
              </a:buClr>
              <a:buSzPts val="2000"/>
              <a:buNone/>
              <a:defRPr sz="1600" b="1"/>
            </a:lvl8pPr>
            <a:lvl9pPr marL="4114800" lvl="8" indent="-228600" algn="l">
              <a:lnSpc>
                <a:spcPct val="120000"/>
              </a:lnSpc>
              <a:spcBef>
                <a:spcPts val="500"/>
              </a:spcBef>
              <a:spcAft>
                <a:spcPts val="0"/>
              </a:spcAft>
              <a:buClr>
                <a:schemeClr val="lt1"/>
              </a:buClr>
              <a:buSzPts val="2000"/>
              <a:buNone/>
              <a:defRPr sz="1600" b="1"/>
            </a:lvl9pPr>
          </a:lstStyle>
          <a:p>
            <a:endParaRPr/>
          </a:p>
        </p:txBody>
      </p:sp>
      <p:sp>
        <p:nvSpPr>
          <p:cNvPr id="217" name="Google Shape;217;p22"/>
          <p:cNvSpPr>
            <a:spLocks noGrp="1"/>
          </p:cNvSpPr>
          <p:nvPr>
            <p:ph type="pic" idx="8"/>
          </p:nvPr>
        </p:nvSpPr>
        <p:spPr>
          <a:xfrm>
            <a:off x="7852442" y="2666998"/>
            <a:ext cx="3194969" cy="1524000"/>
          </a:xfrm>
          <a:prstGeom prst="round2DiagRect">
            <a:avLst>
              <a:gd name="adj1" fmla="val 16667"/>
              <a:gd name="adj2" fmla="val 0"/>
            </a:avLst>
          </a:prstGeom>
          <a:noFill/>
          <a:ln w="19050" cap="sq" cmpd="sng">
            <a:solidFill>
              <a:srgbClr val="EBEDEE">
                <a:alpha val="60000"/>
              </a:srgbClr>
            </a:solidFill>
            <a:prstDash val="solid"/>
            <a:miter lim="800000"/>
            <a:headEnd type="none" w="sm" len="sm"/>
            <a:tailEnd type="none" w="sm" len="sm"/>
          </a:ln>
          <a:effectLst>
            <a:outerShdw blurRad="88900" dist="38100" dir="5400000" algn="t" rotWithShape="0">
              <a:srgbClr val="000000">
                <a:alpha val="40000"/>
              </a:srgbClr>
            </a:outerShdw>
          </a:effectLst>
        </p:spPr>
      </p:sp>
      <p:sp>
        <p:nvSpPr>
          <p:cNvPr id="218" name="Google Shape;218;p22"/>
          <p:cNvSpPr txBox="1">
            <a:spLocks noGrp="1"/>
          </p:cNvSpPr>
          <p:nvPr>
            <p:ph type="body" idx="9"/>
          </p:nvPr>
        </p:nvSpPr>
        <p:spPr>
          <a:xfrm>
            <a:off x="7852442" y="4980854"/>
            <a:ext cx="3194968" cy="810345"/>
          </a:xfrm>
          <a:prstGeom prst="rect">
            <a:avLst/>
          </a:prstGeom>
          <a:noFill/>
          <a:ln>
            <a:noFill/>
          </a:ln>
        </p:spPr>
        <p:txBody>
          <a:bodyPr spcFirstLastPara="1" wrap="square" lIns="91425" tIns="45700" rIns="91425" bIns="45700" anchor="t" anchorCtr="0">
            <a:normAutofit/>
          </a:bodyPr>
          <a:lstStyle>
            <a:lvl1pPr marL="457200" lvl="0" indent="-228600" algn="l">
              <a:lnSpc>
                <a:spcPct val="120000"/>
              </a:lnSpc>
              <a:spcBef>
                <a:spcPts val="1000"/>
              </a:spcBef>
              <a:spcAft>
                <a:spcPts val="0"/>
              </a:spcAft>
              <a:buClr>
                <a:schemeClr val="lt1"/>
              </a:buClr>
              <a:buSzPts val="1750"/>
              <a:buNone/>
              <a:defRPr sz="1400"/>
            </a:lvl1pPr>
            <a:lvl2pPr marL="914400" lvl="1" indent="-228600" algn="l">
              <a:lnSpc>
                <a:spcPct val="120000"/>
              </a:lnSpc>
              <a:spcBef>
                <a:spcPts val="500"/>
              </a:spcBef>
              <a:spcAft>
                <a:spcPts val="0"/>
              </a:spcAft>
              <a:buClr>
                <a:schemeClr val="lt1"/>
              </a:buClr>
              <a:buSzPts val="1500"/>
              <a:buNone/>
              <a:defRPr sz="1200"/>
            </a:lvl2pPr>
            <a:lvl3pPr marL="1371600" lvl="2" indent="-228600" algn="l">
              <a:lnSpc>
                <a:spcPct val="120000"/>
              </a:lnSpc>
              <a:spcBef>
                <a:spcPts val="500"/>
              </a:spcBef>
              <a:spcAft>
                <a:spcPts val="0"/>
              </a:spcAft>
              <a:buClr>
                <a:schemeClr val="lt1"/>
              </a:buClr>
              <a:buSzPts val="1250"/>
              <a:buNone/>
              <a:defRPr sz="1000"/>
            </a:lvl3pPr>
            <a:lvl4pPr marL="1828800" lvl="3" indent="-228600" algn="l">
              <a:lnSpc>
                <a:spcPct val="120000"/>
              </a:lnSpc>
              <a:spcBef>
                <a:spcPts val="500"/>
              </a:spcBef>
              <a:spcAft>
                <a:spcPts val="0"/>
              </a:spcAft>
              <a:buClr>
                <a:schemeClr val="lt1"/>
              </a:buClr>
              <a:buSzPts val="1125"/>
              <a:buNone/>
              <a:defRPr sz="900"/>
            </a:lvl4pPr>
            <a:lvl5pPr marL="2286000" lvl="4" indent="-228600" algn="l">
              <a:lnSpc>
                <a:spcPct val="120000"/>
              </a:lnSpc>
              <a:spcBef>
                <a:spcPts val="500"/>
              </a:spcBef>
              <a:spcAft>
                <a:spcPts val="0"/>
              </a:spcAft>
              <a:buClr>
                <a:schemeClr val="lt1"/>
              </a:buClr>
              <a:buSzPts val="1125"/>
              <a:buNone/>
              <a:defRPr sz="900"/>
            </a:lvl5pPr>
            <a:lvl6pPr marL="2743200" lvl="5" indent="-228600" algn="l">
              <a:lnSpc>
                <a:spcPct val="120000"/>
              </a:lnSpc>
              <a:spcBef>
                <a:spcPts val="500"/>
              </a:spcBef>
              <a:spcAft>
                <a:spcPts val="0"/>
              </a:spcAft>
              <a:buClr>
                <a:schemeClr val="lt1"/>
              </a:buClr>
              <a:buSzPts val="1125"/>
              <a:buNone/>
              <a:defRPr sz="900"/>
            </a:lvl6pPr>
            <a:lvl7pPr marL="3200400" lvl="6" indent="-228600" algn="l">
              <a:lnSpc>
                <a:spcPct val="120000"/>
              </a:lnSpc>
              <a:spcBef>
                <a:spcPts val="500"/>
              </a:spcBef>
              <a:spcAft>
                <a:spcPts val="0"/>
              </a:spcAft>
              <a:buClr>
                <a:schemeClr val="lt1"/>
              </a:buClr>
              <a:buSzPts val="1125"/>
              <a:buNone/>
              <a:defRPr sz="900"/>
            </a:lvl7pPr>
            <a:lvl8pPr marL="3657600" lvl="7" indent="-228600" algn="l">
              <a:lnSpc>
                <a:spcPct val="120000"/>
              </a:lnSpc>
              <a:spcBef>
                <a:spcPts val="500"/>
              </a:spcBef>
              <a:spcAft>
                <a:spcPts val="0"/>
              </a:spcAft>
              <a:buClr>
                <a:schemeClr val="lt1"/>
              </a:buClr>
              <a:buSzPts val="1125"/>
              <a:buNone/>
              <a:defRPr sz="900"/>
            </a:lvl8pPr>
            <a:lvl9pPr marL="4114800" lvl="8" indent="-228600" algn="l">
              <a:lnSpc>
                <a:spcPct val="120000"/>
              </a:lnSpc>
              <a:spcBef>
                <a:spcPts val="500"/>
              </a:spcBef>
              <a:spcAft>
                <a:spcPts val="0"/>
              </a:spcAft>
              <a:buClr>
                <a:schemeClr val="lt1"/>
              </a:buClr>
              <a:buSzPts val="1125"/>
              <a:buNone/>
              <a:defRPr sz="900"/>
            </a:lvl9pPr>
          </a:lstStyle>
          <a:p>
            <a:endParaRPr/>
          </a:p>
        </p:txBody>
      </p:sp>
      <p:sp>
        <p:nvSpPr>
          <p:cNvPr id="219" name="Google Shape;219;p22"/>
          <p:cNvSpPr txBox="1">
            <a:spLocks noGrp="1"/>
          </p:cNvSpPr>
          <p:nvPr>
            <p:ph type="dt" idx="10"/>
          </p:nvPr>
        </p:nvSpPr>
        <p:spPr>
          <a:xfrm>
            <a:off x="7456921" y="5883276"/>
            <a:ext cx="2743200"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20" name="Google Shape;220;p22"/>
          <p:cNvSpPr txBox="1">
            <a:spLocks noGrp="1"/>
          </p:cNvSpPr>
          <p:nvPr>
            <p:ph type="ftr" idx="11"/>
          </p:nvPr>
        </p:nvSpPr>
        <p:spPr>
          <a:xfrm>
            <a:off x="1141411" y="5883275"/>
            <a:ext cx="6239309"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21" name="Google Shape;221;p22"/>
          <p:cNvSpPr txBox="1">
            <a:spLocks noGrp="1"/>
          </p:cNvSpPr>
          <p:nvPr>
            <p:ph type="sldNum" idx="12"/>
          </p:nvPr>
        </p:nvSpPr>
        <p:spPr>
          <a:xfrm>
            <a:off x="10276321" y="5883274"/>
            <a:ext cx="771089"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222"/>
        <p:cNvGrpSpPr/>
        <p:nvPr/>
      </p:nvGrpSpPr>
      <p:grpSpPr>
        <a:xfrm>
          <a:off x="0" y="0"/>
          <a:ext cx="0" cy="0"/>
          <a:chOff x="0" y="0"/>
          <a:chExt cx="0" cy="0"/>
        </a:xfrm>
      </p:grpSpPr>
      <p:sp>
        <p:nvSpPr>
          <p:cNvPr id="223" name="Google Shape;223;p23"/>
          <p:cNvSpPr txBox="1">
            <a:spLocks noGrp="1"/>
          </p:cNvSpPr>
          <p:nvPr>
            <p:ph type="title"/>
          </p:nvPr>
        </p:nvSpPr>
        <p:spPr>
          <a:xfrm>
            <a:off x="1141413" y="618518"/>
            <a:ext cx="9905998" cy="147857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24" name="Google Shape;224;p23"/>
          <p:cNvSpPr txBox="1">
            <a:spLocks noGrp="1"/>
          </p:cNvSpPr>
          <p:nvPr>
            <p:ph type="body" idx="1"/>
          </p:nvPr>
        </p:nvSpPr>
        <p:spPr>
          <a:xfrm rot="5400000">
            <a:off x="4323555" y="-932655"/>
            <a:ext cx="3541714" cy="9905999"/>
          </a:xfrm>
          <a:prstGeom prst="rect">
            <a:avLst/>
          </a:prstGeom>
          <a:noFill/>
          <a:ln>
            <a:noFill/>
          </a:ln>
        </p:spPr>
        <p:txBody>
          <a:bodyPr spcFirstLastPara="1" wrap="square" lIns="91425" tIns="45700" rIns="91425" bIns="45700" anchor="t" anchorCtr="0">
            <a:normAutofit/>
          </a:bodyPr>
          <a:lstStyle>
            <a:lvl1pPr marL="457200" lvl="0" indent="-371475" algn="l">
              <a:lnSpc>
                <a:spcPct val="120000"/>
              </a:lnSpc>
              <a:spcBef>
                <a:spcPts val="1000"/>
              </a:spcBef>
              <a:spcAft>
                <a:spcPts val="0"/>
              </a:spcAft>
              <a:buClr>
                <a:schemeClr val="lt1"/>
              </a:buClr>
              <a:buSzPts val="2250"/>
              <a:buChar char="•"/>
              <a:defRPr/>
            </a:lvl1pPr>
            <a:lvl2pPr marL="914400" lvl="1" indent="-371475" algn="l">
              <a:lnSpc>
                <a:spcPct val="120000"/>
              </a:lnSpc>
              <a:spcBef>
                <a:spcPts val="500"/>
              </a:spcBef>
              <a:spcAft>
                <a:spcPts val="0"/>
              </a:spcAft>
              <a:buClr>
                <a:schemeClr val="lt1"/>
              </a:buClr>
              <a:buSzPts val="2250"/>
              <a:buChar char="•"/>
              <a:defRPr/>
            </a:lvl2pPr>
            <a:lvl3pPr marL="1371600" lvl="2" indent="-371475" algn="l">
              <a:lnSpc>
                <a:spcPct val="120000"/>
              </a:lnSpc>
              <a:spcBef>
                <a:spcPts val="500"/>
              </a:spcBef>
              <a:spcAft>
                <a:spcPts val="0"/>
              </a:spcAft>
              <a:buClr>
                <a:schemeClr val="lt1"/>
              </a:buClr>
              <a:buSzPts val="2250"/>
              <a:buChar char="•"/>
              <a:defRPr/>
            </a:lvl3pPr>
            <a:lvl4pPr marL="1828800" lvl="3" indent="-371475" algn="l">
              <a:lnSpc>
                <a:spcPct val="120000"/>
              </a:lnSpc>
              <a:spcBef>
                <a:spcPts val="500"/>
              </a:spcBef>
              <a:spcAft>
                <a:spcPts val="0"/>
              </a:spcAft>
              <a:buClr>
                <a:schemeClr val="lt1"/>
              </a:buClr>
              <a:buSzPts val="2250"/>
              <a:buChar char="•"/>
              <a:defRPr/>
            </a:lvl4pPr>
            <a:lvl5pPr marL="2286000" lvl="4" indent="-371475" algn="l">
              <a:lnSpc>
                <a:spcPct val="120000"/>
              </a:lnSpc>
              <a:spcBef>
                <a:spcPts val="500"/>
              </a:spcBef>
              <a:spcAft>
                <a:spcPts val="0"/>
              </a:spcAft>
              <a:buClr>
                <a:schemeClr val="lt1"/>
              </a:buClr>
              <a:buSzPts val="2250"/>
              <a:buChar char="•"/>
              <a:defRPr/>
            </a:lvl5pPr>
            <a:lvl6pPr marL="2743200" lvl="5" indent="-371475" algn="l">
              <a:lnSpc>
                <a:spcPct val="120000"/>
              </a:lnSpc>
              <a:spcBef>
                <a:spcPts val="500"/>
              </a:spcBef>
              <a:spcAft>
                <a:spcPts val="0"/>
              </a:spcAft>
              <a:buClr>
                <a:schemeClr val="lt1"/>
              </a:buClr>
              <a:buSzPts val="2250"/>
              <a:buChar char="•"/>
              <a:defRPr/>
            </a:lvl6pPr>
            <a:lvl7pPr marL="3200400" lvl="6" indent="-371475" algn="l">
              <a:lnSpc>
                <a:spcPct val="120000"/>
              </a:lnSpc>
              <a:spcBef>
                <a:spcPts val="500"/>
              </a:spcBef>
              <a:spcAft>
                <a:spcPts val="0"/>
              </a:spcAft>
              <a:buClr>
                <a:schemeClr val="lt1"/>
              </a:buClr>
              <a:buSzPts val="2250"/>
              <a:buChar char="•"/>
              <a:defRPr/>
            </a:lvl7pPr>
            <a:lvl8pPr marL="3657600" lvl="7" indent="-371475" algn="l">
              <a:lnSpc>
                <a:spcPct val="120000"/>
              </a:lnSpc>
              <a:spcBef>
                <a:spcPts val="500"/>
              </a:spcBef>
              <a:spcAft>
                <a:spcPts val="0"/>
              </a:spcAft>
              <a:buClr>
                <a:schemeClr val="lt1"/>
              </a:buClr>
              <a:buSzPts val="2250"/>
              <a:buChar char="•"/>
              <a:defRPr/>
            </a:lvl8pPr>
            <a:lvl9pPr marL="4114800" lvl="8" indent="-371475" algn="l">
              <a:lnSpc>
                <a:spcPct val="120000"/>
              </a:lnSpc>
              <a:spcBef>
                <a:spcPts val="500"/>
              </a:spcBef>
              <a:spcAft>
                <a:spcPts val="0"/>
              </a:spcAft>
              <a:buClr>
                <a:schemeClr val="lt1"/>
              </a:buClr>
              <a:buSzPts val="2250"/>
              <a:buChar char="•"/>
              <a:defRPr/>
            </a:lvl9pPr>
          </a:lstStyle>
          <a:p>
            <a:endParaRPr/>
          </a:p>
        </p:txBody>
      </p:sp>
      <p:sp>
        <p:nvSpPr>
          <p:cNvPr id="225" name="Google Shape;225;p23"/>
          <p:cNvSpPr txBox="1">
            <a:spLocks noGrp="1"/>
          </p:cNvSpPr>
          <p:nvPr>
            <p:ph type="dt" idx="10"/>
          </p:nvPr>
        </p:nvSpPr>
        <p:spPr>
          <a:xfrm>
            <a:off x="7456921" y="5883276"/>
            <a:ext cx="2743200"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26" name="Google Shape;226;p23"/>
          <p:cNvSpPr txBox="1">
            <a:spLocks noGrp="1"/>
          </p:cNvSpPr>
          <p:nvPr>
            <p:ph type="ftr" idx="11"/>
          </p:nvPr>
        </p:nvSpPr>
        <p:spPr>
          <a:xfrm>
            <a:off x="1141411" y="5883275"/>
            <a:ext cx="6239309"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27" name="Google Shape;227;p23"/>
          <p:cNvSpPr txBox="1">
            <a:spLocks noGrp="1"/>
          </p:cNvSpPr>
          <p:nvPr>
            <p:ph type="sldNum" idx="12"/>
          </p:nvPr>
        </p:nvSpPr>
        <p:spPr>
          <a:xfrm>
            <a:off x="10276321" y="5883274"/>
            <a:ext cx="771089"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228"/>
        <p:cNvGrpSpPr/>
        <p:nvPr/>
      </p:nvGrpSpPr>
      <p:grpSpPr>
        <a:xfrm>
          <a:off x="0" y="0"/>
          <a:ext cx="0" cy="0"/>
          <a:chOff x="0" y="0"/>
          <a:chExt cx="0" cy="0"/>
        </a:xfrm>
      </p:grpSpPr>
      <p:sp>
        <p:nvSpPr>
          <p:cNvPr id="229" name="Google Shape;229;p24"/>
          <p:cNvSpPr txBox="1">
            <a:spLocks noGrp="1"/>
          </p:cNvSpPr>
          <p:nvPr>
            <p:ph type="title"/>
          </p:nvPr>
        </p:nvSpPr>
        <p:spPr>
          <a:xfrm rot="5400000">
            <a:off x="7454105" y="2197894"/>
            <a:ext cx="5181601" cy="2005011"/>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0" name="Google Shape;230;p24"/>
          <p:cNvSpPr txBox="1">
            <a:spLocks noGrp="1"/>
          </p:cNvSpPr>
          <p:nvPr>
            <p:ph type="body" idx="1"/>
          </p:nvPr>
        </p:nvSpPr>
        <p:spPr>
          <a:xfrm rot="5400000">
            <a:off x="2424905" y="-673895"/>
            <a:ext cx="5181601" cy="7748590"/>
          </a:xfrm>
          <a:prstGeom prst="rect">
            <a:avLst/>
          </a:prstGeom>
          <a:noFill/>
          <a:ln>
            <a:noFill/>
          </a:ln>
        </p:spPr>
        <p:txBody>
          <a:bodyPr spcFirstLastPara="1" wrap="square" lIns="91425" tIns="45700" rIns="91425" bIns="45700" anchor="t" anchorCtr="0">
            <a:normAutofit/>
          </a:bodyPr>
          <a:lstStyle>
            <a:lvl1pPr marL="457200" lvl="0" indent="-371475" algn="l">
              <a:lnSpc>
                <a:spcPct val="120000"/>
              </a:lnSpc>
              <a:spcBef>
                <a:spcPts val="1000"/>
              </a:spcBef>
              <a:spcAft>
                <a:spcPts val="0"/>
              </a:spcAft>
              <a:buClr>
                <a:schemeClr val="lt1"/>
              </a:buClr>
              <a:buSzPts val="2250"/>
              <a:buChar char="•"/>
              <a:defRPr/>
            </a:lvl1pPr>
            <a:lvl2pPr marL="914400" lvl="1" indent="-371475" algn="l">
              <a:lnSpc>
                <a:spcPct val="120000"/>
              </a:lnSpc>
              <a:spcBef>
                <a:spcPts val="500"/>
              </a:spcBef>
              <a:spcAft>
                <a:spcPts val="0"/>
              </a:spcAft>
              <a:buClr>
                <a:schemeClr val="lt1"/>
              </a:buClr>
              <a:buSzPts val="2250"/>
              <a:buChar char="•"/>
              <a:defRPr/>
            </a:lvl2pPr>
            <a:lvl3pPr marL="1371600" lvl="2" indent="-371475" algn="l">
              <a:lnSpc>
                <a:spcPct val="120000"/>
              </a:lnSpc>
              <a:spcBef>
                <a:spcPts val="500"/>
              </a:spcBef>
              <a:spcAft>
                <a:spcPts val="0"/>
              </a:spcAft>
              <a:buClr>
                <a:schemeClr val="lt1"/>
              </a:buClr>
              <a:buSzPts val="2250"/>
              <a:buChar char="•"/>
              <a:defRPr/>
            </a:lvl3pPr>
            <a:lvl4pPr marL="1828800" lvl="3" indent="-371475" algn="l">
              <a:lnSpc>
                <a:spcPct val="120000"/>
              </a:lnSpc>
              <a:spcBef>
                <a:spcPts val="500"/>
              </a:spcBef>
              <a:spcAft>
                <a:spcPts val="0"/>
              </a:spcAft>
              <a:buClr>
                <a:schemeClr val="lt1"/>
              </a:buClr>
              <a:buSzPts val="2250"/>
              <a:buChar char="•"/>
              <a:defRPr/>
            </a:lvl4pPr>
            <a:lvl5pPr marL="2286000" lvl="4" indent="-371475" algn="l">
              <a:lnSpc>
                <a:spcPct val="120000"/>
              </a:lnSpc>
              <a:spcBef>
                <a:spcPts val="500"/>
              </a:spcBef>
              <a:spcAft>
                <a:spcPts val="0"/>
              </a:spcAft>
              <a:buClr>
                <a:schemeClr val="lt1"/>
              </a:buClr>
              <a:buSzPts val="2250"/>
              <a:buChar char="•"/>
              <a:defRPr/>
            </a:lvl5pPr>
            <a:lvl6pPr marL="2743200" lvl="5" indent="-371475" algn="l">
              <a:lnSpc>
                <a:spcPct val="120000"/>
              </a:lnSpc>
              <a:spcBef>
                <a:spcPts val="500"/>
              </a:spcBef>
              <a:spcAft>
                <a:spcPts val="0"/>
              </a:spcAft>
              <a:buClr>
                <a:schemeClr val="lt1"/>
              </a:buClr>
              <a:buSzPts val="2250"/>
              <a:buChar char="•"/>
              <a:defRPr/>
            </a:lvl6pPr>
            <a:lvl7pPr marL="3200400" lvl="6" indent="-371475" algn="l">
              <a:lnSpc>
                <a:spcPct val="120000"/>
              </a:lnSpc>
              <a:spcBef>
                <a:spcPts val="500"/>
              </a:spcBef>
              <a:spcAft>
                <a:spcPts val="0"/>
              </a:spcAft>
              <a:buClr>
                <a:schemeClr val="lt1"/>
              </a:buClr>
              <a:buSzPts val="2250"/>
              <a:buChar char="•"/>
              <a:defRPr/>
            </a:lvl7pPr>
            <a:lvl8pPr marL="3657600" lvl="7" indent="-371475" algn="l">
              <a:lnSpc>
                <a:spcPct val="120000"/>
              </a:lnSpc>
              <a:spcBef>
                <a:spcPts val="500"/>
              </a:spcBef>
              <a:spcAft>
                <a:spcPts val="0"/>
              </a:spcAft>
              <a:buClr>
                <a:schemeClr val="lt1"/>
              </a:buClr>
              <a:buSzPts val="2250"/>
              <a:buChar char="•"/>
              <a:defRPr/>
            </a:lvl8pPr>
            <a:lvl9pPr marL="4114800" lvl="8" indent="-371475" algn="l">
              <a:lnSpc>
                <a:spcPct val="120000"/>
              </a:lnSpc>
              <a:spcBef>
                <a:spcPts val="500"/>
              </a:spcBef>
              <a:spcAft>
                <a:spcPts val="0"/>
              </a:spcAft>
              <a:buClr>
                <a:schemeClr val="lt1"/>
              </a:buClr>
              <a:buSzPts val="2250"/>
              <a:buChar char="•"/>
              <a:defRPr/>
            </a:lvl9pPr>
          </a:lstStyle>
          <a:p>
            <a:endParaRPr/>
          </a:p>
        </p:txBody>
      </p:sp>
      <p:sp>
        <p:nvSpPr>
          <p:cNvPr id="231" name="Google Shape;231;p24"/>
          <p:cNvSpPr txBox="1">
            <a:spLocks noGrp="1"/>
          </p:cNvSpPr>
          <p:nvPr>
            <p:ph type="dt" idx="10"/>
          </p:nvPr>
        </p:nvSpPr>
        <p:spPr>
          <a:xfrm>
            <a:off x="7456921" y="5883276"/>
            <a:ext cx="2743200"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32" name="Google Shape;232;p24"/>
          <p:cNvSpPr txBox="1">
            <a:spLocks noGrp="1"/>
          </p:cNvSpPr>
          <p:nvPr>
            <p:ph type="ftr" idx="11"/>
          </p:nvPr>
        </p:nvSpPr>
        <p:spPr>
          <a:xfrm>
            <a:off x="1141411" y="5883275"/>
            <a:ext cx="6239309"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33" name="Google Shape;233;p24"/>
          <p:cNvSpPr txBox="1">
            <a:spLocks noGrp="1"/>
          </p:cNvSpPr>
          <p:nvPr>
            <p:ph type="sldNum" idx="12"/>
          </p:nvPr>
        </p:nvSpPr>
        <p:spPr>
          <a:xfrm>
            <a:off x="10276321" y="5883274"/>
            <a:ext cx="771089"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a:blip r:embed="rId19">
            <a:alphaModFix/>
          </a:blip>
          <a:stretch>
            <a:fillRect/>
          </a:stretch>
        </a:blipFill>
        <a:effectLst/>
      </p:bgPr>
    </p:bg>
    <p:spTree>
      <p:nvGrpSpPr>
        <p:cNvPr id="1" name="Shape 9"/>
        <p:cNvGrpSpPr/>
        <p:nvPr/>
      </p:nvGrpSpPr>
      <p:grpSpPr>
        <a:xfrm>
          <a:off x="0" y="0"/>
          <a:ext cx="0" cy="0"/>
          <a:chOff x="0" y="0"/>
          <a:chExt cx="0" cy="0"/>
        </a:xfrm>
      </p:grpSpPr>
      <p:pic>
        <p:nvPicPr>
          <p:cNvPr id="10" name="Google Shape;10;p7" descr="\\DROBO-FS\QuickDrops\JB\PPTX NG\Droplets\LightingOverlay.png"/>
          <p:cNvPicPr preferRelativeResize="0"/>
          <p:nvPr/>
        </p:nvPicPr>
        <p:blipFill rotWithShape="1">
          <a:blip r:embed="rId20">
            <a:alphaModFix amt="30000"/>
          </a:blip>
          <a:srcRect/>
          <a:stretch/>
        </p:blipFill>
        <p:spPr>
          <a:xfrm>
            <a:off x="0" y="-1"/>
            <a:ext cx="12192003" cy="6858001"/>
          </a:xfrm>
          <a:prstGeom prst="rect">
            <a:avLst/>
          </a:prstGeom>
          <a:solidFill>
            <a:srgbClr val="003A70">
              <a:alpha val="89000"/>
            </a:srgbClr>
          </a:solidFill>
          <a:ln>
            <a:noFill/>
          </a:ln>
        </p:spPr>
      </p:pic>
      <p:grpSp>
        <p:nvGrpSpPr>
          <p:cNvPr id="11" name="Google Shape;11;p7"/>
          <p:cNvGrpSpPr/>
          <p:nvPr/>
        </p:nvGrpSpPr>
        <p:grpSpPr>
          <a:xfrm>
            <a:off x="-14288" y="0"/>
            <a:ext cx="12053888" cy="6858001"/>
            <a:chOff x="-14288" y="0"/>
            <a:chExt cx="12053888" cy="6858001"/>
          </a:xfrm>
        </p:grpSpPr>
        <p:grpSp>
          <p:nvGrpSpPr>
            <p:cNvPr id="12" name="Google Shape;12;p7"/>
            <p:cNvGrpSpPr/>
            <p:nvPr/>
          </p:nvGrpSpPr>
          <p:grpSpPr>
            <a:xfrm>
              <a:off x="-14288" y="0"/>
              <a:ext cx="1220788" cy="6858001"/>
              <a:chOff x="-14288" y="0"/>
              <a:chExt cx="1220788" cy="6858001"/>
            </a:xfrm>
          </p:grpSpPr>
          <p:sp>
            <p:nvSpPr>
              <p:cNvPr id="13" name="Google Shape;13;p7"/>
              <p:cNvSpPr/>
              <p:nvPr/>
            </p:nvSpPr>
            <p:spPr>
              <a:xfrm>
                <a:off x="114300" y="4763"/>
                <a:ext cx="23813" cy="2181225"/>
              </a:xfrm>
              <a:prstGeom prst="rect">
                <a:avLst/>
              </a:prstGeom>
              <a:gradFill>
                <a:gsLst>
                  <a:gs pos="0">
                    <a:schemeClr val="lt2"/>
                  </a:gs>
                  <a:gs pos="100000">
                    <a:srgbClr val="65747C"/>
                  </a:gs>
                </a:gsLst>
                <a:lin ang="54000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14;p7"/>
              <p:cNvSpPr/>
              <p:nvPr/>
            </p:nvSpPr>
            <p:spPr>
              <a:xfrm>
                <a:off x="33337" y="2176463"/>
                <a:ext cx="190500" cy="190500"/>
              </a:xfrm>
              <a:custGeom>
                <a:avLst/>
                <a:gdLst/>
                <a:ahLst/>
                <a:cxnLst/>
                <a:rect l="l" t="t" r="r" b="b"/>
                <a:pathLst>
                  <a:path w="40" h="40" extrusionOk="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adFill>
                <a:gsLst>
                  <a:gs pos="0">
                    <a:schemeClr val="lt2"/>
                  </a:gs>
                  <a:gs pos="100000">
                    <a:srgbClr val="65747C"/>
                  </a:gs>
                </a:gsLst>
                <a:lin ang="54000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15;p7"/>
              <p:cNvSpPr/>
              <p:nvPr/>
            </p:nvSpPr>
            <p:spPr>
              <a:xfrm>
                <a:off x="28575" y="4021138"/>
                <a:ext cx="190500" cy="188913"/>
              </a:xfrm>
              <a:custGeom>
                <a:avLst/>
                <a:gdLst/>
                <a:ahLst/>
                <a:cxnLst/>
                <a:rect l="l" t="t" r="r" b="b"/>
                <a:pathLst>
                  <a:path w="40" h="40" extrusionOk="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adFill>
                <a:gsLst>
                  <a:gs pos="0">
                    <a:schemeClr val="lt2"/>
                  </a:gs>
                  <a:gs pos="100000">
                    <a:srgbClr val="65747C"/>
                  </a:gs>
                </a:gsLst>
                <a:lin ang="54000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16;p7"/>
              <p:cNvSpPr/>
              <p:nvPr/>
            </p:nvSpPr>
            <p:spPr>
              <a:xfrm>
                <a:off x="200025" y="4763"/>
                <a:ext cx="369888" cy="1811338"/>
              </a:xfrm>
              <a:custGeom>
                <a:avLst/>
                <a:gdLst/>
                <a:ahLst/>
                <a:cxnLst/>
                <a:rect l="l" t="t" r="r" b="b"/>
                <a:pathLst>
                  <a:path w="233" h="1141" extrusionOk="0">
                    <a:moveTo>
                      <a:pt x="218" y="1141"/>
                    </a:moveTo>
                    <a:lnTo>
                      <a:pt x="0" y="626"/>
                    </a:lnTo>
                    <a:lnTo>
                      <a:pt x="0" y="0"/>
                    </a:lnTo>
                    <a:lnTo>
                      <a:pt x="15" y="0"/>
                    </a:lnTo>
                    <a:lnTo>
                      <a:pt x="15" y="623"/>
                    </a:lnTo>
                    <a:lnTo>
                      <a:pt x="233" y="1135"/>
                    </a:lnTo>
                    <a:lnTo>
                      <a:pt x="218" y="1141"/>
                    </a:lnTo>
                    <a:close/>
                  </a:path>
                </a:pathLst>
              </a:custGeom>
              <a:gradFill>
                <a:gsLst>
                  <a:gs pos="0">
                    <a:schemeClr val="lt2"/>
                  </a:gs>
                  <a:gs pos="100000">
                    <a:srgbClr val="65747C"/>
                  </a:gs>
                </a:gsLst>
                <a:lin ang="5400000" scaled="0"/>
              </a:gradFill>
              <a:ln>
                <a:noFill/>
              </a:ln>
            </p:spPr>
          </p:sp>
          <p:sp>
            <p:nvSpPr>
              <p:cNvPr id="17" name="Google Shape;17;p7"/>
              <p:cNvSpPr/>
              <p:nvPr/>
            </p:nvSpPr>
            <p:spPr>
              <a:xfrm>
                <a:off x="503237" y="1801813"/>
                <a:ext cx="190500" cy="188913"/>
              </a:xfrm>
              <a:custGeom>
                <a:avLst/>
                <a:gdLst/>
                <a:ahLst/>
                <a:cxnLst/>
                <a:rect l="l" t="t" r="r" b="b"/>
                <a:pathLst>
                  <a:path w="40" h="40" extrusionOk="0">
                    <a:moveTo>
                      <a:pt x="20" y="40"/>
                    </a:moveTo>
                    <a:cubicBezTo>
                      <a:pt x="9" y="40"/>
                      <a:pt x="0" y="31"/>
                      <a:pt x="0" y="20"/>
                    </a:cubicBezTo>
                    <a:cubicBezTo>
                      <a:pt x="0" y="9"/>
                      <a:pt x="9" y="0"/>
                      <a:pt x="20" y="0"/>
                    </a:cubicBezTo>
                    <a:cubicBezTo>
                      <a:pt x="33" y="0"/>
                      <a:pt x="40" y="6"/>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9"/>
                      <a:pt x="31" y="4"/>
                      <a:pt x="20" y="4"/>
                    </a:cubicBezTo>
                    <a:close/>
                  </a:path>
                </a:pathLst>
              </a:custGeom>
              <a:gradFill>
                <a:gsLst>
                  <a:gs pos="0">
                    <a:schemeClr val="lt2"/>
                  </a:gs>
                  <a:gs pos="100000">
                    <a:srgbClr val="65747C"/>
                  </a:gs>
                </a:gsLst>
                <a:lin ang="54000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Google Shape;18;p7"/>
              <p:cNvSpPr/>
              <p:nvPr/>
            </p:nvSpPr>
            <p:spPr>
              <a:xfrm>
                <a:off x="285750" y="4763"/>
                <a:ext cx="369888" cy="1430338"/>
              </a:xfrm>
              <a:custGeom>
                <a:avLst/>
                <a:gdLst/>
                <a:ahLst/>
                <a:cxnLst/>
                <a:rect l="l" t="t" r="r" b="b"/>
                <a:pathLst>
                  <a:path w="233" h="901" extrusionOk="0">
                    <a:moveTo>
                      <a:pt x="221" y="901"/>
                    </a:moveTo>
                    <a:lnTo>
                      <a:pt x="0" y="383"/>
                    </a:lnTo>
                    <a:lnTo>
                      <a:pt x="0" y="0"/>
                    </a:lnTo>
                    <a:lnTo>
                      <a:pt x="18" y="0"/>
                    </a:lnTo>
                    <a:lnTo>
                      <a:pt x="18" y="380"/>
                    </a:lnTo>
                    <a:lnTo>
                      <a:pt x="233" y="895"/>
                    </a:lnTo>
                    <a:lnTo>
                      <a:pt x="221" y="901"/>
                    </a:lnTo>
                    <a:close/>
                  </a:path>
                </a:pathLst>
              </a:custGeom>
              <a:gradFill>
                <a:gsLst>
                  <a:gs pos="0">
                    <a:schemeClr val="lt2"/>
                  </a:gs>
                  <a:gs pos="100000">
                    <a:srgbClr val="65747C"/>
                  </a:gs>
                </a:gsLst>
                <a:lin ang="5400000" scaled="0"/>
              </a:gradFill>
              <a:ln>
                <a:noFill/>
              </a:ln>
            </p:spPr>
          </p:sp>
          <p:sp>
            <p:nvSpPr>
              <p:cNvPr id="19" name="Google Shape;19;p7"/>
              <p:cNvSpPr/>
              <p:nvPr/>
            </p:nvSpPr>
            <p:spPr>
              <a:xfrm>
                <a:off x="546100" y="0"/>
                <a:ext cx="152400" cy="912813"/>
              </a:xfrm>
              <a:custGeom>
                <a:avLst/>
                <a:gdLst/>
                <a:ahLst/>
                <a:cxnLst/>
                <a:rect l="l" t="t" r="r" b="b"/>
                <a:pathLst>
                  <a:path w="96" h="575" extrusionOk="0">
                    <a:moveTo>
                      <a:pt x="96" y="575"/>
                    </a:moveTo>
                    <a:lnTo>
                      <a:pt x="78" y="575"/>
                    </a:lnTo>
                    <a:lnTo>
                      <a:pt x="78" y="192"/>
                    </a:lnTo>
                    <a:lnTo>
                      <a:pt x="0" y="6"/>
                    </a:lnTo>
                    <a:lnTo>
                      <a:pt x="15" y="0"/>
                    </a:lnTo>
                    <a:lnTo>
                      <a:pt x="96" y="189"/>
                    </a:lnTo>
                    <a:lnTo>
                      <a:pt x="96" y="575"/>
                    </a:lnTo>
                    <a:close/>
                  </a:path>
                </a:pathLst>
              </a:custGeom>
              <a:gradFill>
                <a:gsLst>
                  <a:gs pos="0">
                    <a:schemeClr val="lt2"/>
                  </a:gs>
                  <a:gs pos="100000">
                    <a:srgbClr val="65747C"/>
                  </a:gs>
                </a:gsLst>
                <a:lin ang="5400000" scaled="0"/>
              </a:gradFill>
              <a:ln>
                <a:noFill/>
              </a:ln>
            </p:spPr>
          </p:sp>
          <p:sp>
            <p:nvSpPr>
              <p:cNvPr id="20" name="Google Shape;20;p7"/>
              <p:cNvSpPr/>
              <p:nvPr/>
            </p:nvSpPr>
            <p:spPr>
              <a:xfrm>
                <a:off x="588962" y="1420813"/>
                <a:ext cx="190500" cy="190500"/>
              </a:xfrm>
              <a:custGeom>
                <a:avLst/>
                <a:gdLst/>
                <a:ahLst/>
                <a:cxnLst/>
                <a:rect l="l" t="t" r="r" b="b"/>
                <a:pathLst>
                  <a:path w="40" h="40" extrusionOk="0">
                    <a:moveTo>
                      <a:pt x="20" y="40"/>
                    </a:moveTo>
                    <a:cubicBezTo>
                      <a:pt x="9" y="40"/>
                      <a:pt x="0" y="31"/>
                      <a:pt x="0" y="20"/>
                    </a:cubicBezTo>
                    <a:cubicBezTo>
                      <a:pt x="0" y="9"/>
                      <a:pt x="9" y="0"/>
                      <a:pt x="20" y="0"/>
                    </a:cubicBezTo>
                    <a:cubicBezTo>
                      <a:pt x="33" y="0"/>
                      <a:pt x="40" y="7"/>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9"/>
                      <a:pt x="31" y="4"/>
                      <a:pt x="20" y="4"/>
                    </a:cubicBezTo>
                    <a:close/>
                  </a:path>
                </a:pathLst>
              </a:custGeom>
              <a:gradFill>
                <a:gsLst>
                  <a:gs pos="0">
                    <a:schemeClr val="lt2"/>
                  </a:gs>
                  <a:gs pos="100000">
                    <a:srgbClr val="65747C"/>
                  </a:gs>
                </a:gsLst>
                <a:lin ang="54000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21;p7"/>
              <p:cNvSpPr/>
              <p:nvPr/>
            </p:nvSpPr>
            <p:spPr>
              <a:xfrm>
                <a:off x="588962" y="903288"/>
                <a:ext cx="190500" cy="190500"/>
              </a:xfrm>
              <a:custGeom>
                <a:avLst/>
                <a:gdLst/>
                <a:ahLst/>
                <a:cxnLst/>
                <a:rect l="l" t="t" r="r" b="b"/>
                <a:pathLst>
                  <a:path w="40" h="40" extrusionOk="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adFill>
                <a:gsLst>
                  <a:gs pos="0">
                    <a:schemeClr val="lt2"/>
                  </a:gs>
                  <a:gs pos="100000">
                    <a:srgbClr val="65747C"/>
                  </a:gs>
                </a:gsLst>
                <a:lin ang="54000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22;p7"/>
              <p:cNvSpPr/>
              <p:nvPr/>
            </p:nvSpPr>
            <p:spPr>
              <a:xfrm>
                <a:off x="641350" y="0"/>
                <a:ext cx="422275" cy="527050"/>
              </a:xfrm>
              <a:custGeom>
                <a:avLst/>
                <a:gdLst/>
                <a:ahLst/>
                <a:cxnLst/>
                <a:rect l="l" t="t" r="r" b="b"/>
                <a:pathLst>
                  <a:path w="266" h="332" extrusionOk="0">
                    <a:moveTo>
                      <a:pt x="257" y="332"/>
                    </a:moveTo>
                    <a:lnTo>
                      <a:pt x="48" y="123"/>
                    </a:lnTo>
                    <a:lnTo>
                      <a:pt x="0" y="6"/>
                    </a:lnTo>
                    <a:lnTo>
                      <a:pt x="15" y="0"/>
                    </a:lnTo>
                    <a:lnTo>
                      <a:pt x="63" y="114"/>
                    </a:lnTo>
                    <a:lnTo>
                      <a:pt x="266" y="320"/>
                    </a:lnTo>
                    <a:lnTo>
                      <a:pt x="257" y="332"/>
                    </a:lnTo>
                    <a:close/>
                  </a:path>
                </a:pathLst>
              </a:custGeom>
              <a:gradFill>
                <a:gsLst>
                  <a:gs pos="0">
                    <a:schemeClr val="lt2"/>
                  </a:gs>
                  <a:gs pos="100000">
                    <a:srgbClr val="65747C"/>
                  </a:gs>
                </a:gsLst>
                <a:lin ang="5400000" scaled="0"/>
              </a:gradFill>
              <a:ln>
                <a:noFill/>
              </a:ln>
            </p:spPr>
          </p:sp>
          <p:sp>
            <p:nvSpPr>
              <p:cNvPr id="23" name="Google Shape;23;p7"/>
              <p:cNvSpPr/>
              <p:nvPr/>
            </p:nvSpPr>
            <p:spPr>
              <a:xfrm>
                <a:off x="1020762" y="488950"/>
                <a:ext cx="161925" cy="147638"/>
              </a:xfrm>
              <a:custGeom>
                <a:avLst/>
                <a:gdLst/>
                <a:ahLst/>
                <a:cxnLst/>
                <a:rect l="l" t="t" r="r" b="b"/>
                <a:pathLst>
                  <a:path w="34" h="31" extrusionOk="0">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adFill>
                <a:gsLst>
                  <a:gs pos="0">
                    <a:schemeClr val="lt2"/>
                  </a:gs>
                  <a:gs pos="100000">
                    <a:srgbClr val="65747C"/>
                  </a:gs>
                </a:gsLst>
                <a:lin ang="54000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24" name="Google Shape;24;p7"/>
              <p:cNvCxnSpPr/>
              <p:nvPr/>
            </p:nvCxnSpPr>
            <p:spPr>
              <a:xfrm>
                <a:off x="-4763" y="9525"/>
                <a:ext cx="0" cy="0"/>
              </a:xfrm>
              <a:prstGeom prst="straightConnector1">
                <a:avLst/>
              </a:prstGeom>
              <a:gradFill>
                <a:gsLst>
                  <a:gs pos="0">
                    <a:schemeClr val="lt2"/>
                  </a:gs>
                  <a:gs pos="100000">
                    <a:srgbClr val="65747C"/>
                  </a:gs>
                </a:gsLst>
                <a:lin ang="5400000" scaled="0"/>
              </a:gradFill>
              <a:ln w="9525" cap="flat" cmpd="sng">
                <a:solidFill>
                  <a:srgbClr val="FFFFFF"/>
                </a:solidFill>
                <a:prstDash val="solid"/>
                <a:miter lim="800000"/>
                <a:headEnd type="none" w="med" len="med"/>
                <a:tailEnd type="none" w="med" len="med"/>
              </a:ln>
            </p:spPr>
          </p:cxnSp>
          <p:sp>
            <p:nvSpPr>
              <p:cNvPr id="25" name="Google Shape;25;p7"/>
              <p:cNvSpPr/>
              <p:nvPr/>
            </p:nvSpPr>
            <p:spPr>
              <a:xfrm>
                <a:off x="9525" y="1801813"/>
                <a:ext cx="123825" cy="127000"/>
              </a:xfrm>
              <a:custGeom>
                <a:avLst/>
                <a:gdLst/>
                <a:ahLst/>
                <a:cxnLst/>
                <a:rect l="l" t="t" r="r" b="b"/>
                <a:pathLst>
                  <a:path w="78" h="80" extrusionOk="0">
                    <a:moveTo>
                      <a:pt x="6" y="80"/>
                    </a:moveTo>
                    <a:lnTo>
                      <a:pt x="0" y="71"/>
                    </a:lnTo>
                    <a:lnTo>
                      <a:pt x="69" y="0"/>
                    </a:lnTo>
                    <a:lnTo>
                      <a:pt x="78" y="9"/>
                    </a:lnTo>
                    <a:lnTo>
                      <a:pt x="6" y="80"/>
                    </a:lnTo>
                    <a:close/>
                  </a:path>
                </a:pathLst>
              </a:custGeom>
              <a:gradFill>
                <a:gsLst>
                  <a:gs pos="0">
                    <a:schemeClr val="lt2"/>
                  </a:gs>
                  <a:gs pos="100000">
                    <a:srgbClr val="65747C"/>
                  </a:gs>
                </a:gsLst>
                <a:lin ang="5400000" scaled="0"/>
              </a:gradFill>
              <a:ln>
                <a:noFill/>
              </a:ln>
            </p:spPr>
          </p:sp>
          <p:sp>
            <p:nvSpPr>
              <p:cNvPr id="26" name="Google Shape;26;p7"/>
              <p:cNvSpPr/>
              <p:nvPr/>
            </p:nvSpPr>
            <p:spPr>
              <a:xfrm>
                <a:off x="-9525" y="3549650"/>
                <a:ext cx="147638" cy="481013"/>
              </a:xfrm>
              <a:custGeom>
                <a:avLst/>
                <a:gdLst/>
                <a:ahLst/>
                <a:cxnLst/>
                <a:rect l="l" t="t" r="r" b="b"/>
                <a:pathLst>
                  <a:path w="93" h="303" extrusionOk="0">
                    <a:moveTo>
                      <a:pt x="93" y="303"/>
                    </a:moveTo>
                    <a:lnTo>
                      <a:pt x="78" y="303"/>
                    </a:lnTo>
                    <a:lnTo>
                      <a:pt x="78" y="78"/>
                    </a:lnTo>
                    <a:lnTo>
                      <a:pt x="0" y="12"/>
                    </a:lnTo>
                    <a:lnTo>
                      <a:pt x="12" y="0"/>
                    </a:lnTo>
                    <a:lnTo>
                      <a:pt x="93" y="69"/>
                    </a:lnTo>
                    <a:lnTo>
                      <a:pt x="93" y="303"/>
                    </a:lnTo>
                    <a:close/>
                  </a:path>
                </a:pathLst>
              </a:custGeom>
              <a:gradFill>
                <a:gsLst>
                  <a:gs pos="0">
                    <a:schemeClr val="lt2"/>
                  </a:gs>
                  <a:gs pos="100000">
                    <a:srgbClr val="65747C"/>
                  </a:gs>
                </a:gsLst>
                <a:lin ang="5400000" scaled="0"/>
              </a:gradFill>
              <a:ln>
                <a:noFill/>
              </a:ln>
            </p:spPr>
          </p:sp>
          <p:sp>
            <p:nvSpPr>
              <p:cNvPr id="27" name="Google Shape;27;p7"/>
              <p:cNvSpPr/>
              <p:nvPr/>
            </p:nvSpPr>
            <p:spPr>
              <a:xfrm>
                <a:off x="128587" y="1382713"/>
                <a:ext cx="142875" cy="476250"/>
              </a:xfrm>
              <a:custGeom>
                <a:avLst/>
                <a:gdLst/>
                <a:ahLst/>
                <a:cxnLst/>
                <a:rect l="l" t="t" r="r" b="b"/>
                <a:pathLst>
                  <a:path w="90" h="300" extrusionOk="0">
                    <a:moveTo>
                      <a:pt x="90" y="300"/>
                    </a:moveTo>
                    <a:lnTo>
                      <a:pt x="78" y="300"/>
                    </a:lnTo>
                    <a:lnTo>
                      <a:pt x="78" y="84"/>
                    </a:lnTo>
                    <a:lnTo>
                      <a:pt x="0" y="9"/>
                    </a:lnTo>
                    <a:lnTo>
                      <a:pt x="9" y="0"/>
                    </a:lnTo>
                    <a:lnTo>
                      <a:pt x="90" y="81"/>
                    </a:lnTo>
                    <a:lnTo>
                      <a:pt x="90" y="300"/>
                    </a:lnTo>
                    <a:close/>
                  </a:path>
                </a:pathLst>
              </a:custGeom>
              <a:gradFill>
                <a:gsLst>
                  <a:gs pos="0">
                    <a:schemeClr val="lt2"/>
                  </a:gs>
                  <a:gs pos="100000">
                    <a:srgbClr val="65747C"/>
                  </a:gs>
                </a:gsLst>
                <a:lin ang="5400000" scaled="0"/>
              </a:gradFill>
              <a:ln>
                <a:noFill/>
              </a:ln>
            </p:spPr>
          </p:sp>
          <p:sp>
            <p:nvSpPr>
              <p:cNvPr id="28" name="Google Shape;28;p7"/>
              <p:cNvSpPr/>
              <p:nvPr/>
            </p:nvSpPr>
            <p:spPr>
              <a:xfrm>
                <a:off x="204787" y="1849438"/>
                <a:ext cx="114300" cy="107950"/>
              </a:xfrm>
              <a:custGeom>
                <a:avLst/>
                <a:gdLst/>
                <a:ahLst/>
                <a:cxnLst/>
                <a:rect l="l" t="t" r="r" b="b"/>
                <a:pathLst>
                  <a:path w="24" h="23" extrusionOk="0">
                    <a:moveTo>
                      <a:pt x="12" y="23"/>
                    </a:moveTo>
                    <a:cubicBezTo>
                      <a:pt x="6" y="23"/>
                      <a:pt x="0" y="18"/>
                      <a:pt x="0" y="12"/>
                    </a:cubicBezTo>
                    <a:cubicBezTo>
                      <a:pt x="0" y="5"/>
                      <a:pt x="6" y="0"/>
                      <a:pt x="12" y="0"/>
                    </a:cubicBezTo>
                    <a:cubicBezTo>
                      <a:pt x="18" y="0"/>
                      <a:pt x="24" y="5"/>
                      <a:pt x="24" y="12"/>
                    </a:cubicBezTo>
                    <a:cubicBezTo>
                      <a:pt x="24" y="18"/>
                      <a:pt x="18" y="23"/>
                      <a:pt x="12" y="23"/>
                    </a:cubicBezTo>
                    <a:close/>
                    <a:moveTo>
                      <a:pt x="12" y="4"/>
                    </a:moveTo>
                    <a:cubicBezTo>
                      <a:pt x="8" y="4"/>
                      <a:pt x="4" y="8"/>
                      <a:pt x="4" y="12"/>
                    </a:cubicBezTo>
                    <a:cubicBezTo>
                      <a:pt x="4" y="16"/>
                      <a:pt x="8" y="19"/>
                      <a:pt x="12" y="19"/>
                    </a:cubicBezTo>
                    <a:cubicBezTo>
                      <a:pt x="16" y="19"/>
                      <a:pt x="20" y="16"/>
                      <a:pt x="20" y="12"/>
                    </a:cubicBezTo>
                    <a:cubicBezTo>
                      <a:pt x="20" y="8"/>
                      <a:pt x="16" y="4"/>
                      <a:pt x="12" y="4"/>
                    </a:cubicBezTo>
                    <a:close/>
                  </a:path>
                </a:pathLst>
              </a:custGeom>
              <a:gradFill>
                <a:gsLst>
                  <a:gs pos="0">
                    <a:schemeClr val="lt2"/>
                  </a:gs>
                  <a:gs pos="100000">
                    <a:srgbClr val="65747C"/>
                  </a:gs>
                </a:gsLst>
                <a:lin ang="54000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 name="Google Shape;29;p7"/>
              <p:cNvSpPr/>
              <p:nvPr/>
            </p:nvSpPr>
            <p:spPr>
              <a:xfrm>
                <a:off x="133350" y="4662488"/>
                <a:ext cx="23813" cy="2181225"/>
              </a:xfrm>
              <a:prstGeom prst="rect">
                <a:avLst/>
              </a:prstGeom>
              <a:gradFill>
                <a:gsLst>
                  <a:gs pos="0">
                    <a:schemeClr val="lt2"/>
                  </a:gs>
                  <a:gs pos="100000">
                    <a:srgbClr val="65747C"/>
                  </a:gs>
                </a:gsLst>
                <a:lin ang="54000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 name="Google Shape;30;p7"/>
              <p:cNvSpPr/>
              <p:nvPr/>
            </p:nvSpPr>
            <p:spPr>
              <a:xfrm>
                <a:off x="223837" y="5041900"/>
                <a:ext cx="369888" cy="1801813"/>
              </a:xfrm>
              <a:custGeom>
                <a:avLst/>
                <a:gdLst/>
                <a:ahLst/>
                <a:cxnLst/>
                <a:rect l="l" t="t" r="r" b="b"/>
                <a:pathLst>
                  <a:path w="233" h="1135" extrusionOk="0">
                    <a:moveTo>
                      <a:pt x="15" y="1135"/>
                    </a:moveTo>
                    <a:lnTo>
                      <a:pt x="0" y="1135"/>
                    </a:lnTo>
                    <a:lnTo>
                      <a:pt x="0" y="515"/>
                    </a:lnTo>
                    <a:lnTo>
                      <a:pt x="0" y="512"/>
                    </a:lnTo>
                    <a:lnTo>
                      <a:pt x="218" y="0"/>
                    </a:lnTo>
                    <a:lnTo>
                      <a:pt x="233" y="6"/>
                    </a:lnTo>
                    <a:lnTo>
                      <a:pt x="15" y="518"/>
                    </a:lnTo>
                    <a:lnTo>
                      <a:pt x="15" y="1135"/>
                    </a:lnTo>
                    <a:close/>
                  </a:path>
                </a:pathLst>
              </a:custGeom>
              <a:gradFill>
                <a:gsLst>
                  <a:gs pos="0">
                    <a:schemeClr val="lt2"/>
                  </a:gs>
                  <a:gs pos="100000">
                    <a:srgbClr val="65747C"/>
                  </a:gs>
                </a:gsLst>
                <a:lin ang="5400000" scaled="0"/>
              </a:gradFill>
              <a:ln>
                <a:noFill/>
              </a:ln>
            </p:spPr>
          </p:sp>
          <p:sp>
            <p:nvSpPr>
              <p:cNvPr id="31" name="Google Shape;31;p7"/>
              <p:cNvSpPr/>
              <p:nvPr/>
            </p:nvSpPr>
            <p:spPr>
              <a:xfrm>
                <a:off x="52387" y="4481513"/>
                <a:ext cx="190500" cy="190500"/>
              </a:xfrm>
              <a:custGeom>
                <a:avLst/>
                <a:gdLst/>
                <a:ahLst/>
                <a:cxnLst/>
                <a:rect l="l" t="t" r="r" b="b"/>
                <a:pathLst>
                  <a:path w="40" h="40" extrusionOk="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adFill>
                <a:gsLst>
                  <a:gs pos="0">
                    <a:schemeClr val="lt2"/>
                  </a:gs>
                  <a:gs pos="100000">
                    <a:srgbClr val="65747C"/>
                  </a:gs>
                </a:gsLst>
                <a:lin ang="54000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 name="Google Shape;32;p7"/>
              <p:cNvSpPr/>
              <p:nvPr/>
            </p:nvSpPr>
            <p:spPr>
              <a:xfrm>
                <a:off x="-14288" y="5627688"/>
                <a:ext cx="85725" cy="1216025"/>
              </a:xfrm>
              <a:custGeom>
                <a:avLst/>
                <a:gdLst/>
                <a:ahLst/>
                <a:cxnLst/>
                <a:rect l="l" t="t" r="r" b="b"/>
                <a:pathLst>
                  <a:path w="54" h="766" extrusionOk="0">
                    <a:moveTo>
                      <a:pt x="54" y="766"/>
                    </a:moveTo>
                    <a:lnTo>
                      <a:pt x="36" y="766"/>
                    </a:lnTo>
                    <a:lnTo>
                      <a:pt x="36" y="149"/>
                    </a:lnTo>
                    <a:lnTo>
                      <a:pt x="0" y="3"/>
                    </a:lnTo>
                    <a:lnTo>
                      <a:pt x="18" y="0"/>
                    </a:lnTo>
                    <a:lnTo>
                      <a:pt x="54" y="146"/>
                    </a:lnTo>
                    <a:lnTo>
                      <a:pt x="54" y="766"/>
                    </a:lnTo>
                    <a:close/>
                  </a:path>
                </a:pathLst>
              </a:custGeom>
              <a:gradFill>
                <a:gsLst>
                  <a:gs pos="0">
                    <a:schemeClr val="lt2"/>
                  </a:gs>
                  <a:gs pos="100000">
                    <a:srgbClr val="65747C"/>
                  </a:gs>
                </a:gsLst>
                <a:lin ang="5400000" scaled="0"/>
              </a:gradFill>
              <a:ln>
                <a:noFill/>
              </a:ln>
            </p:spPr>
          </p:sp>
          <p:sp>
            <p:nvSpPr>
              <p:cNvPr id="33" name="Google Shape;33;p7"/>
              <p:cNvSpPr/>
              <p:nvPr/>
            </p:nvSpPr>
            <p:spPr>
              <a:xfrm>
                <a:off x="527050" y="4867275"/>
                <a:ext cx="190500" cy="188913"/>
              </a:xfrm>
              <a:custGeom>
                <a:avLst/>
                <a:gdLst/>
                <a:ahLst/>
                <a:cxnLst/>
                <a:rect l="l" t="t" r="r" b="b"/>
                <a:pathLst>
                  <a:path w="40" h="40" extrusionOk="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adFill>
                <a:gsLst>
                  <a:gs pos="0">
                    <a:schemeClr val="lt2"/>
                  </a:gs>
                  <a:gs pos="100000">
                    <a:srgbClr val="65747C"/>
                  </a:gs>
                </a:gsLst>
                <a:lin ang="54000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 name="Google Shape;34;p7"/>
              <p:cNvSpPr/>
              <p:nvPr/>
            </p:nvSpPr>
            <p:spPr>
              <a:xfrm>
                <a:off x="309562" y="5422900"/>
                <a:ext cx="374650" cy="1425575"/>
              </a:xfrm>
              <a:custGeom>
                <a:avLst/>
                <a:gdLst/>
                <a:ahLst/>
                <a:cxnLst/>
                <a:rect l="l" t="t" r="r" b="b"/>
                <a:pathLst>
                  <a:path w="236" h="898" extrusionOk="0">
                    <a:moveTo>
                      <a:pt x="18" y="898"/>
                    </a:moveTo>
                    <a:lnTo>
                      <a:pt x="0" y="898"/>
                    </a:lnTo>
                    <a:lnTo>
                      <a:pt x="0" y="515"/>
                    </a:lnTo>
                    <a:lnTo>
                      <a:pt x="3" y="512"/>
                    </a:lnTo>
                    <a:lnTo>
                      <a:pt x="221" y="0"/>
                    </a:lnTo>
                    <a:lnTo>
                      <a:pt x="236" y="6"/>
                    </a:lnTo>
                    <a:lnTo>
                      <a:pt x="18" y="518"/>
                    </a:lnTo>
                    <a:lnTo>
                      <a:pt x="18" y="898"/>
                    </a:lnTo>
                    <a:close/>
                  </a:path>
                </a:pathLst>
              </a:custGeom>
              <a:gradFill>
                <a:gsLst>
                  <a:gs pos="0">
                    <a:schemeClr val="lt2"/>
                  </a:gs>
                  <a:gs pos="100000">
                    <a:srgbClr val="65747C"/>
                  </a:gs>
                </a:gsLst>
                <a:lin ang="5400000" scaled="0"/>
              </a:gradFill>
              <a:ln>
                <a:noFill/>
              </a:ln>
            </p:spPr>
          </p:sp>
          <p:sp>
            <p:nvSpPr>
              <p:cNvPr id="35" name="Google Shape;35;p7"/>
              <p:cNvSpPr/>
              <p:nvPr/>
            </p:nvSpPr>
            <p:spPr>
              <a:xfrm>
                <a:off x="569912" y="5945188"/>
                <a:ext cx="152400" cy="912813"/>
              </a:xfrm>
              <a:custGeom>
                <a:avLst/>
                <a:gdLst/>
                <a:ahLst/>
                <a:cxnLst/>
                <a:rect l="l" t="t" r="r" b="b"/>
                <a:pathLst>
                  <a:path w="96" h="575" extrusionOk="0">
                    <a:moveTo>
                      <a:pt x="15" y="575"/>
                    </a:moveTo>
                    <a:lnTo>
                      <a:pt x="0" y="569"/>
                    </a:lnTo>
                    <a:lnTo>
                      <a:pt x="81" y="383"/>
                    </a:lnTo>
                    <a:lnTo>
                      <a:pt x="81" y="0"/>
                    </a:lnTo>
                    <a:lnTo>
                      <a:pt x="96" y="0"/>
                    </a:lnTo>
                    <a:lnTo>
                      <a:pt x="96" y="386"/>
                    </a:lnTo>
                    <a:lnTo>
                      <a:pt x="15" y="575"/>
                    </a:lnTo>
                    <a:close/>
                  </a:path>
                </a:pathLst>
              </a:custGeom>
              <a:gradFill>
                <a:gsLst>
                  <a:gs pos="0">
                    <a:schemeClr val="lt2"/>
                  </a:gs>
                  <a:gs pos="100000">
                    <a:srgbClr val="65747C"/>
                  </a:gs>
                </a:gsLst>
                <a:lin ang="5400000" scaled="0"/>
              </a:gradFill>
              <a:ln>
                <a:noFill/>
              </a:ln>
            </p:spPr>
          </p:sp>
          <p:sp>
            <p:nvSpPr>
              <p:cNvPr id="36" name="Google Shape;36;p7"/>
              <p:cNvSpPr/>
              <p:nvPr/>
            </p:nvSpPr>
            <p:spPr>
              <a:xfrm>
                <a:off x="612775" y="5246688"/>
                <a:ext cx="190500" cy="190500"/>
              </a:xfrm>
              <a:custGeom>
                <a:avLst/>
                <a:gdLst/>
                <a:ahLst/>
                <a:cxnLst/>
                <a:rect l="l" t="t" r="r" b="b"/>
                <a:pathLst>
                  <a:path w="40" h="40" extrusionOk="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adFill>
                <a:gsLst>
                  <a:gs pos="0">
                    <a:schemeClr val="lt2"/>
                  </a:gs>
                  <a:gs pos="100000">
                    <a:srgbClr val="65747C"/>
                  </a:gs>
                </a:gsLst>
                <a:lin ang="54000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7"/>
              <p:cNvSpPr/>
              <p:nvPr/>
            </p:nvSpPr>
            <p:spPr>
              <a:xfrm>
                <a:off x="612775" y="5764213"/>
                <a:ext cx="190500" cy="190500"/>
              </a:xfrm>
              <a:custGeom>
                <a:avLst/>
                <a:gdLst/>
                <a:ahLst/>
                <a:cxnLst/>
                <a:rect l="l" t="t" r="r" b="b"/>
                <a:pathLst>
                  <a:path w="40" h="40" extrusionOk="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adFill>
                <a:gsLst>
                  <a:gs pos="0">
                    <a:schemeClr val="lt2"/>
                  </a:gs>
                  <a:gs pos="100000">
                    <a:srgbClr val="65747C"/>
                  </a:gs>
                </a:gsLst>
                <a:lin ang="54000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 name="Google Shape;38;p7"/>
              <p:cNvSpPr/>
              <p:nvPr/>
            </p:nvSpPr>
            <p:spPr>
              <a:xfrm>
                <a:off x="669925" y="6330950"/>
                <a:ext cx="417513" cy="517525"/>
              </a:xfrm>
              <a:custGeom>
                <a:avLst/>
                <a:gdLst/>
                <a:ahLst/>
                <a:cxnLst/>
                <a:rect l="l" t="t" r="r" b="b"/>
                <a:pathLst>
                  <a:path w="263" h="326" extrusionOk="0">
                    <a:moveTo>
                      <a:pt x="15" y="326"/>
                    </a:moveTo>
                    <a:lnTo>
                      <a:pt x="0" y="320"/>
                    </a:lnTo>
                    <a:lnTo>
                      <a:pt x="45" y="206"/>
                    </a:lnTo>
                    <a:lnTo>
                      <a:pt x="48" y="206"/>
                    </a:lnTo>
                    <a:lnTo>
                      <a:pt x="254" y="0"/>
                    </a:lnTo>
                    <a:lnTo>
                      <a:pt x="263" y="12"/>
                    </a:lnTo>
                    <a:lnTo>
                      <a:pt x="60" y="215"/>
                    </a:lnTo>
                    <a:lnTo>
                      <a:pt x="15" y="326"/>
                    </a:lnTo>
                    <a:close/>
                  </a:path>
                </a:pathLst>
              </a:custGeom>
              <a:gradFill>
                <a:gsLst>
                  <a:gs pos="0">
                    <a:schemeClr val="lt2"/>
                  </a:gs>
                  <a:gs pos="100000">
                    <a:srgbClr val="65747C"/>
                  </a:gs>
                </a:gsLst>
                <a:lin ang="5400000" scaled="0"/>
              </a:gradFill>
              <a:ln>
                <a:noFill/>
              </a:ln>
            </p:spPr>
          </p:sp>
          <p:sp>
            <p:nvSpPr>
              <p:cNvPr id="39" name="Google Shape;39;p7"/>
              <p:cNvSpPr/>
              <p:nvPr/>
            </p:nvSpPr>
            <p:spPr>
              <a:xfrm>
                <a:off x="1049337" y="6221413"/>
                <a:ext cx="157163" cy="147638"/>
              </a:xfrm>
              <a:custGeom>
                <a:avLst/>
                <a:gdLst/>
                <a:ahLst/>
                <a:cxnLst/>
                <a:rect l="l" t="t" r="r" b="b"/>
                <a:pathLst>
                  <a:path w="33" h="31" extrusionOk="0">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adFill>
                <a:gsLst>
                  <a:gs pos="0">
                    <a:schemeClr val="lt2"/>
                  </a:gs>
                  <a:gs pos="100000">
                    <a:srgbClr val="65747C"/>
                  </a:gs>
                </a:gsLst>
                <a:lin ang="54000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0" name="Google Shape;40;p7"/>
            <p:cNvGrpSpPr/>
            <p:nvPr/>
          </p:nvGrpSpPr>
          <p:grpSpPr>
            <a:xfrm>
              <a:off x="11364912" y="0"/>
              <a:ext cx="674688" cy="6848476"/>
              <a:chOff x="11364912" y="0"/>
              <a:chExt cx="674688" cy="6848476"/>
            </a:xfrm>
          </p:grpSpPr>
          <p:sp>
            <p:nvSpPr>
              <p:cNvPr id="41" name="Google Shape;41;p7"/>
              <p:cNvSpPr/>
              <p:nvPr/>
            </p:nvSpPr>
            <p:spPr>
              <a:xfrm>
                <a:off x="11483975" y="0"/>
                <a:ext cx="417513" cy="512763"/>
              </a:xfrm>
              <a:custGeom>
                <a:avLst/>
                <a:gdLst/>
                <a:ahLst/>
                <a:cxnLst/>
                <a:rect l="l" t="t" r="r" b="b"/>
                <a:pathLst>
                  <a:path w="263" h="323" extrusionOk="0">
                    <a:moveTo>
                      <a:pt x="12" y="323"/>
                    </a:moveTo>
                    <a:lnTo>
                      <a:pt x="0" y="314"/>
                    </a:lnTo>
                    <a:lnTo>
                      <a:pt x="203" y="108"/>
                    </a:lnTo>
                    <a:lnTo>
                      <a:pt x="248" y="0"/>
                    </a:lnTo>
                    <a:lnTo>
                      <a:pt x="263" y="6"/>
                    </a:lnTo>
                    <a:lnTo>
                      <a:pt x="218" y="117"/>
                    </a:lnTo>
                    <a:lnTo>
                      <a:pt x="218" y="117"/>
                    </a:lnTo>
                    <a:lnTo>
                      <a:pt x="12" y="323"/>
                    </a:lnTo>
                    <a:close/>
                  </a:path>
                </a:pathLst>
              </a:custGeom>
              <a:gradFill>
                <a:gsLst>
                  <a:gs pos="0">
                    <a:schemeClr val="lt2"/>
                  </a:gs>
                  <a:gs pos="100000">
                    <a:srgbClr val="65747C"/>
                  </a:gs>
                </a:gsLst>
                <a:lin ang="5400000" scaled="0"/>
              </a:gradFill>
              <a:ln>
                <a:noFill/>
              </a:ln>
            </p:spPr>
          </p:sp>
          <p:sp>
            <p:nvSpPr>
              <p:cNvPr id="42" name="Google Shape;42;p7"/>
              <p:cNvSpPr/>
              <p:nvPr/>
            </p:nvSpPr>
            <p:spPr>
              <a:xfrm>
                <a:off x="11364912" y="474663"/>
                <a:ext cx="157163" cy="152400"/>
              </a:xfrm>
              <a:custGeom>
                <a:avLst/>
                <a:gdLst/>
                <a:ahLst/>
                <a:cxnLst/>
                <a:rect l="l" t="t" r="r" b="b"/>
                <a:pathLst>
                  <a:path w="33" h="32" extrusionOk="0">
                    <a:moveTo>
                      <a:pt x="17" y="32"/>
                    </a:moveTo>
                    <a:cubicBezTo>
                      <a:pt x="13" y="32"/>
                      <a:pt x="9" y="30"/>
                      <a:pt x="6" y="27"/>
                    </a:cubicBezTo>
                    <a:cubicBezTo>
                      <a:pt x="0" y="21"/>
                      <a:pt x="0" y="11"/>
                      <a:pt x="6" y="5"/>
                    </a:cubicBezTo>
                    <a:cubicBezTo>
                      <a:pt x="9" y="2"/>
                      <a:pt x="13" y="0"/>
                      <a:pt x="17" y="0"/>
                    </a:cubicBezTo>
                    <a:cubicBezTo>
                      <a:pt x="21" y="0"/>
                      <a:pt x="25" y="2"/>
                      <a:pt x="28" y="5"/>
                    </a:cubicBezTo>
                    <a:cubicBezTo>
                      <a:pt x="31" y="8"/>
                      <a:pt x="33" y="12"/>
                      <a:pt x="33" y="16"/>
                    </a:cubicBezTo>
                    <a:cubicBezTo>
                      <a:pt x="33" y="20"/>
                      <a:pt x="31" y="24"/>
                      <a:pt x="28" y="27"/>
                    </a:cubicBezTo>
                    <a:cubicBezTo>
                      <a:pt x="25" y="30"/>
                      <a:pt x="21" y="32"/>
                      <a:pt x="17" y="32"/>
                    </a:cubicBezTo>
                    <a:close/>
                    <a:moveTo>
                      <a:pt x="17" y="4"/>
                    </a:moveTo>
                    <a:cubicBezTo>
                      <a:pt x="14" y="4"/>
                      <a:pt x="11" y="6"/>
                      <a:pt x="9" y="8"/>
                    </a:cubicBezTo>
                    <a:cubicBezTo>
                      <a:pt x="4" y="12"/>
                      <a:pt x="4" y="20"/>
                      <a:pt x="9" y="24"/>
                    </a:cubicBezTo>
                    <a:cubicBezTo>
                      <a:pt x="11" y="27"/>
                      <a:pt x="14" y="28"/>
                      <a:pt x="17" y="28"/>
                    </a:cubicBezTo>
                    <a:cubicBezTo>
                      <a:pt x="20" y="28"/>
                      <a:pt x="23" y="27"/>
                      <a:pt x="26" y="24"/>
                    </a:cubicBezTo>
                    <a:cubicBezTo>
                      <a:pt x="30" y="20"/>
                      <a:pt x="30" y="12"/>
                      <a:pt x="26" y="8"/>
                    </a:cubicBezTo>
                    <a:cubicBezTo>
                      <a:pt x="23" y="6"/>
                      <a:pt x="20" y="4"/>
                      <a:pt x="17" y="4"/>
                    </a:cubicBezTo>
                    <a:close/>
                  </a:path>
                </a:pathLst>
              </a:custGeom>
              <a:gradFill>
                <a:gsLst>
                  <a:gs pos="0">
                    <a:schemeClr val="lt2"/>
                  </a:gs>
                  <a:gs pos="100000">
                    <a:srgbClr val="65747C"/>
                  </a:gs>
                </a:gsLst>
                <a:lin ang="54000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 name="Google Shape;43;p7"/>
              <p:cNvSpPr/>
              <p:nvPr/>
            </p:nvSpPr>
            <p:spPr>
              <a:xfrm>
                <a:off x="11631612" y="1539875"/>
                <a:ext cx="188913" cy="190500"/>
              </a:xfrm>
              <a:custGeom>
                <a:avLst/>
                <a:gdLst/>
                <a:ahLst/>
                <a:cxnLst/>
                <a:rect l="l" t="t" r="r" b="b"/>
                <a:pathLst>
                  <a:path w="40" h="40" extrusionOk="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adFill>
                <a:gsLst>
                  <a:gs pos="0">
                    <a:schemeClr val="lt2"/>
                  </a:gs>
                  <a:gs pos="100000">
                    <a:srgbClr val="65747C"/>
                  </a:gs>
                </a:gsLst>
                <a:lin ang="54000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 name="Google Shape;44;p7"/>
              <p:cNvSpPr/>
              <p:nvPr/>
            </p:nvSpPr>
            <p:spPr>
              <a:xfrm>
                <a:off x="11531600" y="5694363"/>
                <a:ext cx="298450" cy="1154113"/>
              </a:xfrm>
              <a:custGeom>
                <a:avLst/>
                <a:gdLst/>
                <a:ahLst/>
                <a:cxnLst/>
                <a:rect l="l" t="t" r="r" b="b"/>
                <a:pathLst>
                  <a:path w="188" h="727" extrusionOk="0">
                    <a:moveTo>
                      <a:pt x="15" y="727"/>
                    </a:moveTo>
                    <a:lnTo>
                      <a:pt x="0" y="727"/>
                    </a:lnTo>
                    <a:lnTo>
                      <a:pt x="0" y="407"/>
                    </a:lnTo>
                    <a:lnTo>
                      <a:pt x="0" y="407"/>
                    </a:lnTo>
                    <a:lnTo>
                      <a:pt x="176" y="0"/>
                    </a:lnTo>
                    <a:lnTo>
                      <a:pt x="188" y="6"/>
                    </a:lnTo>
                    <a:lnTo>
                      <a:pt x="15" y="410"/>
                    </a:lnTo>
                    <a:lnTo>
                      <a:pt x="15" y="727"/>
                    </a:lnTo>
                    <a:close/>
                  </a:path>
                </a:pathLst>
              </a:custGeom>
              <a:gradFill>
                <a:gsLst>
                  <a:gs pos="0">
                    <a:schemeClr val="lt2"/>
                  </a:gs>
                  <a:gs pos="100000">
                    <a:srgbClr val="65747C"/>
                  </a:gs>
                </a:gsLst>
                <a:lin ang="5400000" scaled="0"/>
              </a:gradFill>
              <a:ln>
                <a:noFill/>
              </a:ln>
            </p:spPr>
          </p:sp>
          <p:sp>
            <p:nvSpPr>
              <p:cNvPr id="45" name="Google Shape;45;p7"/>
              <p:cNvSpPr/>
              <p:nvPr/>
            </p:nvSpPr>
            <p:spPr>
              <a:xfrm>
                <a:off x="11772900" y="5551488"/>
                <a:ext cx="157163" cy="155575"/>
              </a:xfrm>
              <a:custGeom>
                <a:avLst/>
                <a:gdLst/>
                <a:ahLst/>
                <a:cxnLst/>
                <a:rect l="l" t="t" r="r" b="b"/>
                <a:pathLst>
                  <a:path w="33" h="33" extrusionOk="0">
                    <a:moveTo>
                      <a:pt x="17" y="33"/>
                    </a:moveTo>
                    <a:cubicBezTo>
                      <a:pt x="8" y="33"/>
                      <a:pt x="0" y="25"/>
                      <a:pt x="0" y="16"/>
                    </a:cubicBezTo>
                    <a:cubicBezTo>
                      <a:pt x="0" y="7"/>
                      <a:pt x="8" y="0"/>
                      <a:pt x="17" y="0"/>
                    </a:cubicBezTo>
                    <a:cubicBezTo>
                      <a:pt x="26" y="0"/>
                      <a:pt x="33" y="7"/>
                      <a:pt x="33" y="16"/>
                    </a:cubicBezTo>
                    <a:cubicBezTo>
                      <a:pt x="33" y="25"/>
                      <a:pt x="26" y="33"/>
                      <a:pt x="17" y="33"/>
                    </a:cubicBezTo>
                    <a:close/>
                    <a:moveTo>
                      <a:pt x="17" y="4"/>
                    </a:moveTo>
                    <a:cubicBezTo>
                      <a:pt x="10" y="4"/>
                      <a:pt x="4" y="9"/>
                      <a:pt x="4" y="16"/>
                    </a:cubicBezTo>
                    <a:cubicBezTo>
                      <a:pt x="4" y="23"/>
                      <a:pt x="10" y="29"/>
                      <a:pt x="17" y="29"/>
                    </a:cubicBezTo>
                    <a:cubicBezTo>
                      <a:pt x="23" y="29"/>
                      <a:pt x="29" y="23"/>
                      <a:pt x="29" y="16"/>
                    </a:cubicBezTo>
                    <a:cubicBezTo>
                      <a:pt x="29" y="9"/>
                      <a:pt x="23" y="4"/>
                      <a:pt x="17" y="4"/>
                    </a:cubicBezTo>
                    <a:close/>
                  </a:path>
                </a:pathLst>
              </a:custGeom>
              <a:gradFill>
                <a:gsLst>
                  <a:gs pos="0">
                    <a:schemeClr val="lt2"/>
                  </a:gs>
                  <a:gs pos="100000">
                    <a:srgbClr val="65747C"/>
                  </a:gs>
                </a:gsLst>
                <a:lin ang="54000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 name="Google Shape;46;p7"/>
              <p:cNvSpPr/>
              <p:nvPr/>
            </p:nvSpPr>
            <p:spPr>
              <a:xfrm>
                <a:off x="11710987" y="4763"/>
                <a:ext cx="304800" cy="1544638"/>
              </a:xfrm>
              <a:custGeom>
                <a:avLst/>
                <a:gdLst/>
                <a:ahLst/>
                <a:cxnLst/>
                <a:rect l="l" t="t" r="r" b="b"/>
                <a:pathLst>
                  <a:path w="192" h="973" extrusionOk="0">
                    <a:moveTo>
                      <a:pt x="15" y="973"/>
                    </a:moveTo>
                    <a:lnTo>
                      <a:pt x="0" y="973"/>
                    </a:lnTo>
                    <a:lnTo>
                      <a:pt x="0" y="790"/>
                    </a:lnTo>
                    <a:lnTo>
                      <a:pt x="174" y="614"/>
                    </a:lnTo>
                    <a:lnTo>
                      <a:pt x="174" y="0"/>
                    </a:lnTo>
                    <a:lnTo>
                      <a:pt x="192" y="0"/>
                    </a:lnTo>
                    <a:lnTo>
                      <a:pt x="192" y="620"/>
                    </a:lnTo>
                    <a:lnTo>
                      <a:pt x="15" y="796"/>
                    </a:lnTo>
                    <a:lnTo>
                      <a:pt x="15" y="973"/>
                    </a:lnTo>
                    <a:close/>
                  </a:path>
                </a:pathLst>
              </a:custGeom>
              <a:gradFill>
                <a:gsLst>
                  <a:gs pos="0">
                    <a:schemeClr val="lt2"/>
                  </a:gs>
                  <a:gs pos="100000">
                    <a:srgbClr val="65747C"/>
                  </a:gs>
                </a:gsLst>
                <a:lin ang="5400000" scaled="0"/>
              </a:gradFill>
              <a:ln>
                <a:noFill/>
              </a:ln>
            </p:spPr>
          </p:sp>
          <p:sp>
            <p:nvSpPr>
              <p:cNvPr id="47" name="Google Shape;47;p7"/>
              <p:cNvSpPr/>
              <p:nvPr/>
            </p:nvSpPr>
            <p:spPr>
              <a:xfrm>
                <a:off x="11636375" y="4867275"/>
                <a:ext cx="188913" cy="188913"/>
              </a:xfrm>
              <a:custGeom>
                <a:avLst/>
                <a:gdLst/>
                <a:ahLst/>
                <a:cxnLst/>
                <a:rect l="l" t="t" r="r" b="b"/>
                <a:pathLst>
                  <a:path w="40" h="40" extrusionOk="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adFill>
                <a:gsLst>
                  <a:gs pos="0">
                    <a:schemeClr val="lt2"/>
                  </a:gs>
                  <a:gs pos="100000">
                    <a:srgbClr val="65747C"/>
                  </a:gs>
                </a:gsLst>
                <a:lin ang="54000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 name="Google Shape;48;p7"/>
              <p:cNvSpPr/>
              <p:nvPr/>
            </p:nvSpPr>
            <p:spPr>
              <a:xfrm>
                <a:off x="11441112" y="5046663"/>
                <a:ext cx="307975" cy="1801813"/>
              </a:xfrm>
              <a:custGeom>
                <a:avLst/>
                <a:gdLst/>
                <a:ahLst/>
                <a:cxnLst/>
                <a:rect l="l" t="t" r="r" b="b"/>
                <a:pathLst>
                  <a:path w="194" h="1135" extrusionOk="0">
                    <a:moveTo>
                      <a:pt x="18" y="1135"/>
                    </a:moveTo>
                    <a:lnTo>
                      <a:pt x="0" y="1135"/>
                    </a:lnTo>
                    <a:lnTo>
                      <a:pt x="0" y="354"/>
                    </a:lnTo>
                    <a:lnTo>
                      <a:pt x="176" y="177"/>
                    </a:lnTo>
                    <a:lnTo>
                      <a:pt x="176" y="0"/>
                    </a:lnTo>
                    <a:lnTo>
                      <a:pt x="194" y="0"/>
                    </a:lnTo>
                    <a:lnTo>
                      <a:pt x="194" y="183"/>
                    </a:lnTo>
                    <a:lnTo>
                      <a:pt x="18" y="360"/>
                    </a:lnTo>
                    <a:lnTo>
                      <a:pt x="18" y="1135"/>
                    </a:lnTo>
                    <a:close/>
                  </a:path>
                </a:pathLst>
              </a:custGeom>
              <a:gradFill>
                <a:gsLst>
                  <a:gs pos="0">
                    <a:schemeClr val="lt2"/>
                  </a:gs>
                  <a:gs pos="100000">
                    <a:srgbClr val="65747C"/>
                  </a:gs>
                </a:gsLst>
                <a:lin ang="5400000" scaled="0"/>
              </a:gradFill>
              <a:ln>
                <a:noFill/>
              </a:ln>
            </p:spPr>
          </p:sp>
          <p:sp>
            <p:nvSpPr>
              <p:cNvPr id="49" name="Google Shape;49;p7"/>
              <p:cNvSpPr/>
              <p:nvPr/>
            </p:nvSpPr>
            <p:spPr>
              <a:xfrm>
                <a:off x="11849100" y="6416675"/>
                <a:ext cx="190500" cy="188913"/>
              </a:xfrm>
              <a:custGeom>
                <a:avLst/>
                <a:gdLst/>
                <a:ahLst/>
                <a:cxnLst/>
                <a:rect l="l" t="t" r="r" b="b"/>
                <a:pathLst>
                  <a:path w="40" h="40" extrusionOk="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adFill>
                <a:gsLst>
                  <a:gs pos="0">
                    <a:schemeClr val="lt2"/>
                  </a:gs>
                  <a:gs pos="100000">
                    <a:srgbClr val="65747C"/>
                  </a:gs>
                </a:gsLst>
                <a:lin ang="54000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 name="Google Shape;50;p7"/>
              <p:cNvSpPr/>
              <p:nvPr/>
            </p:nvSpPr>
            <p:spPr>
              <a:xfrm>
                <a:off x="11939587" y="6596063"/>
                <a:ext cx="23813" cy="252413"/>
              </a:xfrm>
              <a:prstGeom prst="rect">
                <a:avLst/>
              </a:prstGeom>
              <a:gradFill>
                <a:gsLst>
                  <a:gs pos="0">
                    <a:schemeClr val="lt2"/>
                  </a:gs>
                  <a:gs pos="100000">
                    <a:srgbClr val="65747C"/>
                  </a:gs>
                </a:gsLst>
                <a:lin ang="54000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51" name="Google Shape;51;p7"/>
          <p:cNvSpPr txBox="1">
            <a:spLocks noGrp="1"/>
          </p:cNvSpPr>
          <p:nvPr>
            <p:ph type="title"/>
          </p:nvPr>
        </p:nvSpPr>
        <p:spPr>
          <a:xfrm>
            <a:off x="1141413" y="618518"/>
            <a:ext cx="9905998" cy="1478570"/>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lt1"/>
              </a:buClr>
              <a:buSzPts val="3600"/>
              <a:buFont typeface="Twentieth Century"/>
              <a:buNone/>
              <a:defRPr sz="3600" b="0" i="0" u="none" strike="noStrike" cap="none">
                <a:solidFill>
                  <a:schemeClr val="lt1"/>
                </a:solidFill>
                <a:latin typeface="Twentieth Century"/>
                <a:ea typeface="Twentieth Century"/>
                <a:cs typeface="Twentieth Century"/>
                <a:sym typeface="Twentieth Century"/>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52" name="Google Shape;52;p7"/>
          <p:cNvSpPr txBox="1">
            <a:spLocks noGrp="1"/>
          </p:cNvSpPr>
          <p:nvPr>
            <p:ph type="body" idx="1"/>
          </p:nvPr>
        </p:nvSpPr>
        <p:spPr>
          <a:xfrm>
            <a:off x="1141412" y="2249487"/>
            <a:ext cx="9905999" cy="3541714"/>
          </a:xfrm>
          <a:prstGeom prst="rect">
            <a:avLst/>
          </a:prstGeom>
          <a:noFill/>
          <a:ln>
            <a:noFill/>
          </a:ln>
        </p:spPr>
        <p:txBody>
          <a:bodyPr spcFirstLastPara="1" wrap="square" lIns="91425" tIns="45700" rIns="91425" bIns="45700" anchor="t" anchorCtr="0">
            <a:normAutofit/>
          </a:bodyPr>
          <a:lstStyle>
            <a:lvl1pPr marL="457200" marR="0" lvl="0" indent="-419100" algn="l" rtl="0">
              <a:lnSpc>
                <a:spcPct val="120000"/>
              </a:lnSpc>
              <a:spcBef>
                <a:spcPts val="1000"/>
              </a:spcBef>
              <a:spcAft>
                <a:spcPts val="0"/>
              </a:spcAft>
              <a:buClr>
                <a:schemeClr val="lt1"/>
              </a:buClr>
              <a:buSzPts val="3000"/>
              <a:buFont typeface="Arial"/>
              <a:buChar char="•"/>
              <a:defRPr sz="2400" b="0" i="0" u="none" strike="noStrike" cap="none">
                <a:solidFill>
                  <a:schemeClr val="lt1"/>
                </a:solidFill>
                <a:latin typeface="Twentieth Century"/>
                <a:ea typeface="Twentieth Century"/>
                <a:cs typeface="Twentieth Century"/>
                <a:sym typeface="Twentieth Century"/>
              </a:defRPr>
            </a:lvl1pPr>
            <a:lvl2pPr marL="914400" marR="0" lvl="1" indent="-387350" algn="l" rtl="0">
              <a:lnSpc>
                <a:spcPct val="120000"/>
              </a:lnSpc>
              <a:spcBef>
                <a:spcPts val="500"/>
              </a:spcBef>
              <a:spcAft>
                <a:spcPts val="0"/>
              </a:spcAft>
              <a:buClr>
                <a:schemeClr val="lt1"/>
              </a:buClr>
              <a:buSzPts val="2500"/>
              <a:buFont typeface="Arial"/>
              <a:buChar char="•"/>
              <a:defRPr sz="2000" b="0" i="0" u="none" strike="noStrike" cap="none">
                <a:solidFill>
                  <a:schemeClr val="lt1"/>
                </a:solidFill>
                <a:latin typeface="Twentieth Century"/>
                <a:ea typeface="Twentieth Century"/>
                <a:cs typeface="Twentieth Century"/>
                <a:sym typeface="Twentieth Century"/>
              </a:defRPr>
            </a:lvl2pPr>
            <a:lvl3pPr marL="1371600" marR="0" lvl="2" indent="-371475" algn="l" rtl="0">
              <a:lnSpc>
                <a:spcPct val="120000"/>
              </a:lnSpc>
              <a:spcBef>
                <a:spcPts val="500"/>
              </a:spcBef>
              <a:spcAft>
                <a:spcPts val="0"/>
              </a:spcAft>
              <a:buClr>
                <a:schemeClr val="lt1"/>
              </a:buClr>
              <a:buSzPts val="2250"/>
              <a:buFont typeface="Arial"/>
              <a:buChar char="•"/>
              <a:defRPr sz="1800" b="0" i="0" u="none" strike="noStrike" cap="none">
                <a:solidFill>
                  <a:schemeClr val="lt1"/>
                </a:solidFill>
                <a:latin typeface="Twentieth Century"/>
                <a:ea typeface="Twentieth Century"/>
                <a:cs typeface="Twentieth Century"/>
                <a:sym typeface="Twentieth Century"/>
              </a:defRPr>
            </a:lvl3pPr>
            <a:lvl4pPr marL="1828800" marR="0" lvl="3" indent="-355600" algn="l" rtl="0">
              <a:lnSpc>
                <a:spcPct val="120000"/>
              </a:lnSpc>
              <a:spcBef>
                <a:spcPts val="500"/>
              </a:spcBef>
              <a:spcAft>
                <a:spcPts val="0"/>
              </a:spcAft>
              <a:buClr>
                <a:schemeClr val="lt1"/>
              </a:buClr>
              <a:buSzPts val="2000"/>
              <a:buFont typeface="Arial"/>
              <a:buChar char="•"/>
              <a:defRPr sz="1600" b="0" i="0" u="none" strike="noStrike" cap="none">
                <a:solidFill>
                  <a:schemeClr val="lt1"/>
                </a:solidFill>
                <a:latin typeface="Twentieth Century"/>
                <a:ea typeface="Twentieth Century"/>
                <a:cs typeface="Twentieth Century"/>
                <a:sym typeface="Twentieth Century"/>
              </a:defRPr>
            </a:lvl4pPr>
            <a:lvl5pPr marL="2286000" marR="0" lvl="4" indent="-355600" algn="l" rtl="0">
              <a:lnSpc>
                <a:spcPct val="120000"/>
              </a:lnSpc>
              <a:spcBef>
                <a:spcPts val="500"/>
              </a:spcBef>
              <a:spcAft>
                <a:spcPts val="0"/>
              </a:spcAft>
              <a:buClr>
                <a:schemeClr val="lt1"/>
              </a:buClr>
              <a:buSzPts val="2000"/>
              <a:buFont typeface="Arial"/>
              <a:buChar char="•"/>
              <a:defRPr sz="1600" b="0" i="0" u="none" strike="noStrike" cap="none">
                <a:solidFill>
                  <a:schemeClr val="lt1"/>
                </a:solidFill>
                <a:latin typeface="Twentieth Century"/>
                <a:ea typeface="Twentieth Century"/>
                <a:cs typeface="Twentieth Century"/>
                <a:sym typeface="Twentieth Century"/>
              </a:defRPr>
            </a:lvl5pPr>
            <a:lvl6pPr marL="2743200" marR="0" lvl="5" indent="-339725" algn="l" rtl="0">
              <a:lnSpc>
                <a:spcPct val="120000"/>
              </a:lnSpc>
              <a:spcBef>
                <a:spcPts val="500"/>
              </a:spcBef>
              <a:spcAft>
                <a:spcPts val="0"/>
              </a:spcAft>
              <a:buClr>
                <a:schemeClr val="lt1"/>
              </a:buClr>
              <a:buSzPts val="1750"/>
              <a:buFont typeface="Arial"/>
              <a:buChar char="•"/>
              <a:defRPr sz="1400" b="0" i="0" u="none" strike="noStrike" cap="none">
                <a:solidFill>
                  <a:schemeClr val="lt1"/>
                </a:solidFill>
                <a:latin typeface="Twentieth Century"/>
                <a:ea typeface="Twentieth Century"/>
                <a:cs typeface="Twentieth Century"/>
                <a:sym typeface="Twentieth Century"/>
              </a:defRPr>
            </a:lvl6pPr>
            <a:lvl7pPr marL="3200400" marR="0" lvl="6" indent="-339725" algn="l" rtl="0">
              <a:lnSpc>
                <a:spcPct val="120000"/>
              </a:lnSpc>
              <a:spcBef>
                <a:spcPts val="500"/>
              </a:spcBef>
              <a:spcAft>
                <a:spcPts val="0"/>
              </a:spcAft>
              <a:buClr>
                <a:schemeClr val="lt1"/>
              </a:buClr>
              <a:buSzPts val="1750"/>
              <a:buFont typeface="Arial"/>
              <a:buChar char="•"/>
              <a:defRPr sz="1400" b="0" i="0" u="none" strike="noStrike" cap="none">
                <a:solidFill>
                  <a:schemeClr val="lt1"/>
                </a:solidFill>
                <a:latin typeface="Twentieth Century"/>
                <a:ea typeface="Twentieth Century"/>
                <a:cs typeface="Twentieth Century"/>
                <a:sym typeface="Twentieth Century"/>
              </a:defRPr>
            </a:lvl7pPr>
            <a:lvl8pPr marL="3657600" marR="0" lvl="7" indent="-339725" algn="l" rtl="0">
              <a:lnSpc>
                <a:spcPct val="120000"/>
              </a:lnSpc>
              <a:spcBef>
                <a:spcPts val="500"/>
              </a:spcBef>
              <a:spcAft>
                <a:spcPts val="0"/>
              </a:spcAft>
              <a:buClr>
                <a:schemeClr val="lt1"/>
              </a:buClr>
              <a:buSzPts val="1750"/>
              <a:buFont typeface="Arial"/>
              <a:buChar char="•"/>
              <a:defRPr sz="1400" b="0" i="0" u="none" strike="noStrike" cap="none">
                <a:solidFill>
                  <a:schemeClr val="lt1"/>
                </a:solidFill>
                <a:latin typeface="Twentieth Century"/>
                <a:ea typeface="Twentieth Century"/>
                <a:cs typeface="Twentieth Century"/>
                <a:sym typeface="Twentieth Century"/>
              </a:defRPr>
            </a:lvl8pPr>
            <a:lvl9pPr marL="4114800" marR="0" lvl="8" indent="-339725" algn="l" rtl="0">
              <a:lnSpc>
                <a:spcPct val="120000"/>
              </a:lnSpc>
              <a:spcBef>
                <a:spcPts val="500"/>
              </a:spcBef>
              <a:spcAft>
                <a:spcPts val="0"/>
              </a:spcAft>
              <a:buClr>
                <a:schemeClr val="lt1"/>
              </a:buClr>
              <a:buSzPts val="1750"/>
              <a:buFont typeface="Arial"/>
              <a:buChar char="•"/>
              <a:defRPr sz="1400" b="0" i="0" u="none" strike="noStrike" cap="none">
                <a:solidFill>
                  <a:schemeClr val="lt1"/>
                </a:solidFill>
                <a:latin typeface="Twentieth Century"/>
                <a:ea typeface="Twentieth Century"/>
                <a:cs typeface="Twentieth Century"/>
                <a:sym typeface="Twentieth Century"/>
              </a:defRPr>
            </a:lvl9pPr>
          </a:lstStyle>
          <a:p>
            <a:endParaRPr/>
          </a:p>
        </p:txBody>
      </p:sp>
      <p:sp>
        <p:nvSpPr>
          <p:cNvPr id="53" name="Google Shape;53;p7"/>
          <p:cNvSpPr txBox="1">
            <a:spLocks noGrp="1"/>
          </p:cNvSpPr>
          <p:nvPr>
            <p:ph type="dt" idx="10"/>
          </p:nvPr>
        </p:nvSpPr>
        <p:spPr>
          <a:xfrm>
            <a:off x="7456921" y="5883276"/>
            <a:ext cx="2743200" cy="365125"/>
          </a:xfrm>
          <a:prstGeom prst="rect">
            <a:avLst/>
          </a:prstGeom>
          <a:noFill/>
          <a:ln>
            <a:noFill/>
          </a:ln>
        </p:spPr>
        <p:txBody>
          <a:bodyPr spcFirstLastPara="1" wrap="square" lIns="91425" tIns="45700" rIns="91425" bIns="45700" anchor="ctr" anchorCtr="0">
            <a:noAutofit/>
          </a:bodyPr>
          <a:lstStyle>
            <a:lvl1pPr marR="0" lvl="0" algn="r" rtl="0">
              <a:spcBef>
                <a:spcPts val="0"/>
              </a:spcBef>
              <a:spcAft>
                <a:spcPts val="0"/>
              </a:spcAft>
              <a:buSzPts val="1400"/>
              <a:buNone/>
              <a:defRPr sz="1050" b="0" i="0" u="none" strike="noStrike" cap="none">
                <a:solidFill>
                  <a:schemeClr val="lt1"/>
                </a:solidFill>
                <a:latin typeface="Twentieth Century"/>
                <a:ea typeface="Twentieth Century"/>
                <a:cs typeface="Twentieth Century"/>
                <a:sym typeface="Twentieth Century"/>
              </a:defRPr>
            </a:lvl1pPr>
            <a:lvl2pPr marR="0" lvl="1" algn="l" rtl="0">
              <a:spcBef>
                <a:spcPts val="0"/>
              </a:spcBef>
              <a:spcAft>
                <a:spcPts val="0"/>
              </a:spcAft>
              <a:buSzPts val="1400"/>
              <a:buNone/>
              <a:defRPr sz="1800" b="0" i="0" u="none" strike="noStrike" cap="none">
                <a:solidFill>
                  <a:schemeClr val="lt1"/>
                </a:solidFill>
                <a:latin typeface="Twentieth Century"/>
                <a:ea typeface="Twentieth Century"/>
                <a:cs typeface="Twentieth Century"/>
                <a:sym typeface="Twentieth Century"/>
              </a:defRPr>
            </a:lvl2pPr>
            <a:lvl3pPr marR="0" lvl="2" algn="l" rtl="0">
              <a:spcBef>
                <a:spcPts val="0"/>
              </a:spcBef>
              <a:spcAft>
                <a:spcPts val="0"/>
              </a:spcAft>
              <a:buSzPts val="1400"/>
              <a:buNone/>
              <a:defRPr sz="1800" b="0" i="0" u="none" strike="noStrike" cap="none">
                <a:solidFill>
                  <a:schemeClr val="lt1"/>
                </a:solidFill>
                <a:latin typeface="Twentieth Century"/>
                <a:ea typeface="Twentieth Century"/>
                <a:cs typeface="Twentieth Century"/>
                <a:sym typeface="Twentieth Century"/>
              </a:defRPr>
            </a:lvl3pPr>
            <a:lvl4pPr marR="0" lvl="3" algn="l" rtl="0">
              <a:spcBef>
                <a:spcPts val="0"/>
              </a:spcBef>
              <a:spcAft>
                <a:spcPts val="0"/>
              </a:spcAft>
              <a:buSzPts val="1400"/>
              <a:buNone/>
              <a:defRPr sz="1800" b="0" i="0" u="none" strike="noStrike" cap="none">
                <a:solidFill>
                  <a:schemeClr val="lt1"/>
                </a:solidFill>
                <a:latin typeface="Twentieth Century"/>
                <a:ea typeface="Twentieth Century"/>
                <a:cs typeface="Twentieth Century"/>
                <a:sym typeface="Twentieth Century"/>
              </a:defRPr>
            </a:lvl4pPr>
            <a:lvl5pPr marR="0" lvl="4" algn="l" rtl="0">
              <a:spcBef>
                <a:spcPts val="0"/>
              </a:spcBef>
              <a:spcAft>
                <a:spcPts val="0"/>
              </a:spcAft>
              <a:buSzPts val="1400"/>
              <a:buNone/>
              <a:defRPr sz="1800" b="0" i="0" u="none" strike="noStrike" cap="none">
                <a:solidFill>
                  <a:schemeClr val="lt1"/>
                </a:solidFill>
                <a:latin typeface="Twentieth Century"/>
                <a:ea typeface="Twentieth Century"/>
                <a:cs typeface="Twentieth Century"/>
                <a:sym typeface="Twentieth Century"/>
              </a:defRPr>
            </a:lvl5pPr>
            <a:lvl6pPr marR="0" lvl="5" algn="l" rtl="0">
              <a:spcBef>
                <a:spcPts val="0"/>
              </a:spcBef>
              <a:spcAft>
                <a:spcPts val="0"/>
              </a:spcAft>
              <a:buSzPts val="1400"/>
              <a:buNone/>
              <a:defRPr sz="1800" b="0" i="0" u="none" strike="noStrike" cap="none">
                <a:solidFill>
                  <a:schemeClr val="lt1"/>
                </a:solidFill>
                <a:latin typeface="Twentieth Century"/>
                <a:ea typeface="Twentieth Century"/>
                <a:cs typeface="Twentieth Century"/>
                <a:sym typeface="Twentieth Century"/>
              </a:defRPr>
            </a:lvl6pPr>
            <a:lvl7pPr marR="0" lvl="6" algn="l" rtl="0">
              <a:spcBef>
                <a:spcPts val="0"/>
              </a:spcBef>
              <a:spcAft>
                <a:spcPts val="0"/>
              </a:spcAft>
              <a:buSzPts val="1400"/>
              <a:buNone/>
              <a:defRPr sz="1800" b="0" i="0" u="none" strike="noStrike" cap="none">
                <a:solidFill>
                  <a:schemeClr val="lt1"/>
                </a:solidFill>
                <a:latin typeface="Twentieth Century"/>
                <a:ea typeface="Twentieth Century"/>
                <a:cs typeface="Twentieth Century"/>
                <a:sym typeface="Twentieth Century"/>
              </a:defRPr>
            </a:lvl7pPr>
            <a:lvl8pPr marR="0" lvl="7" algn="l" rtl="0">
              <a:spcBef>
                <a:spcPts val="0"/>
              </a:spcBef>
              <a:spcAft>
                <a:spcPts val="0"/>
              </a:spcAft>
              <a:buSzPts val="1400"/>
              <a:buNone/>
              <a:defRPr sz="1800" b="0" i="0" u="none" strike="noStrike" cap="none">
                <a:solidFill>
                  <a:schemeClr val="lt1"/>
                </a:solidFill>
                <a:latin typeface="Twentieth Century"/>
                <a:ea typeface="Twentieth Century"/>
                <a:cs typeface="Twentieth Century"/>
                <a:sym typeface="Twentieth Century"/>
              </a:defRPr>
            </a:lvl8pPr>
            <a:lvl9pPr marR="0" lvl="8" algn="l" rtl="0">
              <a:spcBef>
                <a:spcPts val="0"/>
              </a:spcBef>
              <a:spcAft>
                <a:spcPts val="0"/>
              </a:spcAft>
              <a:buSzPts val="1400"/>
              <a:buNone/>
              <a:defRPr sz="1800" b="0" i="0" u="none" strike="noStrike" cap="none">
                <a:solidFill>
                  <a:schemeClr val="lt1"/>
                </a:solidFill>
                <a:latin typeface="Twentieth Century"/>
                <a:ea typeface="Twentieth Century"/>
                <a:cs typeface="Twentieth Century"/>
                <a:sym typeface="Twentieth Century"/>
              </a:defRPr>
            </a:lvl9pPr>
          </a:lstStyle>
          <a:p>
            <a:endParaRPr/>
          </a:p>
        </p:txBody>
      </p:sp>
      <p:sp>
        <p:nvSpPr>
          <p:cNvPr id="54" name="Google Shape;54;p7"/>
          <p:cNvSpPr txBox="1">
            <a:spLocks noGrp="1"/>
          </p:cNvSpPr>
          <p:nvPr>
            <p:ph type="ftr" idx="11"/>
          </p:nvPr>
        </p:nvSpPr>
        <p:spPr>
          <a:xfrm>
            <a:off x="1141411" y="5883275"/>
            <a:ext cx="6239309"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050" b="0" i="0" u="none" strike="noStrike" cap="none">
                <a:solidFill>
                  <a:schemeClr val="lt1"/>
                </a:solidFill>
                <a:latin typeface="Twentieth Century"/>
                <a:ea typeface="Twentieth Century"/>
                <a:cs typeface="Twentieth Century"/>
                <a:sym typeface="Twentieth Century"/>
              </a:defRPr>
            </a:lvl1pPr>
            <a:lvl2pPr marR="0" lvl="1" algn="l" rtl="0">
              <a:spcBef>
                <a:spcPts val="0"/>
              </a:spcBef>
              <a:spcAft>
                <a:spcPts val="0"/>
              </a:spcAft>
              <a:buSzPts val="1400"/>
              <a:buNone/>
              <a:defRPr sz="1800" b="0" i="0" u="none" strike="noStrike" cap="none">
                <a:solidFill>
                  <a:schemeClr val="lt1"/>
                </a:solidFill>
                <a:latin typeface="Twentieth Century"/>
                <a:ea typeface="Twentieth Century"/>
                <a:cs typeface="Twentieth Century"/>
                <a:sym typeface="Twentieth Century"/>
              </a:defRPr>
            </a:lvl2pPr>
            <a:lvl3pPr marR="0" lvl="2" algn="l" rtl="0">
              <a:spcBef>
                <a:spcPts val="0"/>
              </a:spcBef>
              <a:spcAft>
                <a:spcPts val="0"/>
              </a:spcAft>
              <a:buSzPts val="1400"/>
              <a:buNone/>
              <a:defRPr sz="1800" b="0" i="0" u="none" strike="noStrike" cap="none">
                <a:solidFill>
                  <a:schemeClr val="lt1"/>
                </a:solidFill>
                <a:latin typeface="Twentieth Century"/>
                <a:ea typeface="Twentieth Century"/>
                <a:cs typeface="Twentieth Century"/>
                <a:sym typeface="Twentieth Century"/>
              </a:defRPr>
            </a:lvl3pPr>
            <a:lvl4pPr marR="0" lvl="3" algn="l" rtl="0">
              <a:spcBef>
                <a:spcPts val="0"/>
              </a:spcBef>
              <a:spcAft>
                <a:spcPts val="0"/>
              </a:spcAft>
              <a:buSzPts val="1400"/>
              <a:buNone/>
              <a:defRPr sz="1800" b="0" i="0" u="none" strike="noStrike" cap="none">
                <a:solidFill>
                  <a:schemeClr val="lt1"/>
                </a:solidFill>
                <a:latin typeface="Twentieth Century"/>
                <a:ea typeface="Twentieth Century"/>
                <a:cs typeface="Twentieth Century"/>
                <a:sym typeface="Twentieth Century"/>
              </a:defRPr>
            </a:lvl4pPr>
            <a:lvl5pPr marR="0" lvl="4" algn="l" rtl="0">
              <a:spcBef>
                <a:spcPts val="0"/>
              </a:spcBef>
              <a:spcAft>
                <a:spcPts val="0"/>
              </a:spcAft>
              <a:buSzPts val="1400"/>
              <a:buNone/>
              <a:defRPr sz="1800" b="0" i="0" u="none" strike="noStrike" cap="none">
                <a:solidFill>
                  <a:schemeClr val="lt1"/>
                </a:solidFill>
                <a:latin typeface="Twentieth Century"/>
                <a:ea typeface="Twentieth Century"/>
                <a:cs typeface="Twentieth Century"/>
                <a:sym typeface="Twentieth Century"/>
              </a:defRPr>
            </a:lvl5pPr>
            <a:lvl6pPr marR="0" lvl="5" algn="l" rtl="0">
              <a:spcBef>
                <a:spcPts val="0"/>
              </a:spcBef>
              <a:spcAft>
                <a:spcPts val="0"/>
              </a:spcAft>
              <a:buSzPts val="1400"/>
              <a:buNone/>
              <a:defRPr sz="1800" b="0" i="0" u="none" strike="noStrike" cap="none">
                <a:solidFill>
                  <a:schemeClr val="lt1"/>
                </a:solidFill>
                <a:latin typeface="Twentieth Century"/>
                <a:ea typeface="Twentieth Century"/>
                <a:cs typeface="Twentieth Century"/>
                <a:sym typeface="Twentieth Century"/>
              </a:defRPr>
            </a:lvl6pPr>
            <a:lvl7pPr marR="0" lvl="6" algn="l" rtl="0">
              <a:spcBef>
                <a:spcPts val="0"/>
              </a:spcBef>
              <a:spcAft>
                <a:spcPts val="0"/>
              </a:spcAft>
              <a:buSzPts val="1400"/>
              <a:buNone/>
              <a:defRPr sz="1800" b="0" i="0" u="none" strike="noStrike" cap="none">
                <a:solidFill>
                  <a:schemeClr val="lt1"/>
                </a:solidFill>
                <a:latin typeface="Twentieth Century"/>
                <a:ea typeface="Twentieth Century"/>
                <a:cs typeface="Twentieth Century"/>
                <a:sym typeface="Twentieth Century"/>
              </a:defRPr>
            </a:lvl7pPr>
            <a:lvl8pPr marR="0" lvl="7" algn="l" rtl="0">
              <a:spcBef>
                <a:spcPts val="0"/>
              </a:spcBef>
              <a:spcAft>
                <a:spcPts val="0"/>
              </a:spcAft>
              <a:buSzPts val="1400"/>
              <a:buNone/>
              <a:defRPr sz="1800" b="0" i="0" u="none" strike="noStrike" cap="none">
                <a:solidFill>
                  <a:schemeClr val="lt1"/>
                </a:solidFill>
                <a:latin typeface="Twentieth Century"/>
                <a:ea typeface="Twentieth Century"/>
                <a:cs typeface="Twentieth Century"/>
                <a:sym typeface="Twentieth Century"/>
              </a:defRPr>
            </a:lvl8pPr>
            <a:lvl9pPr marR="0" lvl="8" algn="l" rtl="0">
              <a:spcBef>
                <a:spcPts val="0"/>
              </a:spcBef>
              <a:spcAft>
                <a:spcPts val="0"/>
              </a:spcAft>
              <a:buSzPts val="1400"/>
              <a:buNone/>
              <a:defRPr sz="1800" b="0" i="0" u="none" strike="noStrike" cap="none">
                <a:solidFill>
                  <a:schemeClr val="lt1"/>
                </a:solidFill>
                <a:latin typeface="Twentieth Century"/>
                <a:ea typeface="Twentieth Century"/>
                <a:cs typeface="Twentieth Century"/>
                <a:sym typeface="Twentieth Century"/>
              </a:defRPr>
            </a:lvl9pPr>
          </a:lstStyle>
          <a:p>
            <a:endParaRPr/>
          </a:p>
        </p:txBody>
      </p:sp>
      <p:sp>
        <p:nvSpPr>
          <p:cNvPr id="55" name="Google Shape;55;p7"/>
          <p:cNvSpPr txBox="1">
            <a:spLocks noGrp="1"/>
          </p:cNvSpPr>
          <p:nvPr>
            <p:ph type="sldNum" idx="12"/>
          </p:nvPr>
        </p:nvSpPr>
        <p:spPr>
          <a:xfrm>
            <a:off x="10276321" y="5883274"/>
            <a:ext cx="771089"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050" b="0" i="0" u="none" strike="noStrike" cap="none">
                <a:solidFill>
                  <a:schemeClr val="lt1"/>
                </a:solidFill>
                <a:latin typeface="Twentieth Century"/>
                <a:ea typeface="Twentieth Century"/>
                <a:cs typeface="Twentieth Century"/>
                <a:sym typeface="Twentieth Century"/>
              </a:defRPr>
            </a:lvl1pPr>
            <a:lvl2pPr marL="0" marR="0" lvl="1" indent="0" algn="r" rtl="0">
              <a:spcBef>
                <a:spcPts val="0"/>
              </a:spcBef>
              <a:buNone/>
              <a:defRPr sz="1050" b="0" i="0" u="none" strike="noStrike" cap="none">
                <a:solidFill>
                  <a:schemeClr val="lt1"/>
                </a:solidFill>
                <a:latin typeface="Twentieth Century"/>
                <a:ea typeface="Twentieth Century"/>
                <a:cs typeface="Twentieth Century"/>
                <a:sym typeface="Twentieth Century"/>
              </a:defRPr>
            </a:lvl2pPr>
            <a:lvl3pPr marL="0" marR="0" lvl="2" indent="0" algn="r" rtl="0">
              <a:spcBef>
                <a:spcPts val="0"/>
              </a:spcBef>
              <a:buNone/>
              <a:defRPr sz="1050" b="0" i="0" u="none" strike="noStrike" cap="none">
                <a:solidFill>
                  <a:schemeClr val="lt1"/>
                </a:solidFill>
                <a:latin typeface="Twentieth Century"/>
                <a:ea typeface="Twentieth Century"/>
                <a:cs typeface="Twentieth Century"/>
                <a:sym typeface="Twentieth Century"/>
              </a:defRPr>
            </a:lvl3pPr>
            <a:lvl4pPr marL="0" marR="0" lvl="3" indent="0" algn="r" rtl="0">
              <a:spcBef>
                <a:spcPts val="0"/>
              </a:spcBef>
              <a:buNone/>
              <a:defRPr sz="1050" b="0" i="0" u="none" strike="noStrike" cap="none">
                <a:solidFill>
                  <a:schemeClr val="lt1"/>
                </a:solidFill>
                <a:latin typeface="Twentieth Century"/>
                <a:ea typeface="Twentieth Century"/>
                <a:cs typeface="Twentieth Century"/>
                <a:sym typeface="Twentieth Century"/>
              </a:defRPr>
            </a:lvl4pPr>
            <a:lvl5pPr marL="0" marR="0" lvl="4" indent="0" algn="r" rtl="0">
              <a:spcBef>
                <a:spcPts val="0"/>
              </a:spcBef>
              <a:buNone/>
              <a:defRPr sz="1050" b="0" i="0" u="none" strike="noStrike" cap="none">
                <a:solidFill>
                  <a:schemeClr val="lt1"/>
                </a:solidFill>
                <a:latin typeface="Twentieth Century"/>
                <a:ea typeface="Twentieth Century"/>
                <a:cs typeface="Twentieth Century"/>
                <a:sym typeface="Twentieth Century"/>
              </a:defRPr>
            </a:lvl5pPr>
            <a:lvl6pPr marL="0" marR="0" lvl="5" indent="0" algn="r" rtl="0">
              <a:spcBef>
                <a:spcPts val="0"/>
              </a:spcBef>
              <a:buNone/>
              <a:defRPr sz="1050" b="0" i="0" u="none" strike="noStrike" cap="none">
                <a:solidFill>
                  <a:schemeClr val="lt1"/>
                </a:solidFill>
                <a:latin typeface="Twentieth Century"/>
                <a:ea typeface="Twentieth Century"/>
                <a:cs typeface="Twentieth Century"/>
                <a:sym typeface="Twentieth Century"/>
              </a:defRPr>
            </a:lvl6pPr>
            <a:lvl7pPr marL="0" marR="0" lvl="6" indent="0" algn="r" rtl="0">
              <a:spcBef>
                <a:spcPts val="0"/>
              </a:spcBef>
              <a:buNone/>
              <a:defRPr sz="1050" b="0" i="0" u="none" strike="noStrike" cap="none">
                <a:solidFill>
                  <a:schemeClr val="lt1"/>
                </a:solidFill>
                <a:latin typeface="Twentieth Century"/>
                <a:ea typeface="Twentieth Century"/>
                <a:cs typeface="Twentieth Century"/>
                <a:sym typeface="Twentieth Century"/>
              </a:defRPr>
            </a:lvl7pPr>
            <a:lvl8pPr marL="0" marR="0" lvl="7" indent="0" algn="r" rtl="0">
              <a:spcBef>
                <a:spcPts val="0"/>
              </a:spcBef>
              <a:buNone/>
              <a:defRPr sz="1050" b="0" i="0" u="none" strike="noStrike" cap="none">
                <a:solidFill>
                  <a:schemeClr val="lt1"/>
                </a:solidFill>
                <a:latin typeface="Twentieth Century"/>
                <a:ea typeface="Twentieth Century"/>
                <a:cs typeface="Twentieth Century"/>
                <a:sym typeface="Twentieth Century"/>
              </a:defRPr>
            </a:lvl8pPr>
            <a:lvl9pPr marL="0" marR="0" lvl="8" indent="0" algn="r" rtl="0">
              <a:spcBef>
                <a:spcPts val="0"/>
              </a:spcBef>
              <a:buNone/>
              <a:defRPr sz="1050" b="0" i="0" u="none" strike="noStrike" cap="none">
                <a:solidFill>
                  <a:schemeClr val="lt1"/>
                </a:solidFill>
                <a:latin typeface="Twentieth Century"/>
                <a:ea typeface="Twentieth Century"/>
                <a:cs typeface="Twentieth Century"/>
                <a:sym typeface="Twentieth Century"/>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hyperlink" Target="https://youtu.be/L_qO0RFmpRk" TargetMode="External"/><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hyperlink" Target="https://creativecommons.org/licenses/by-nd/3.0/" TargetMode="External"/><Relationship Id="rId4" Type="http://schemas.openxmlformats.org/officeDocument/2006/relationships/hyperlink" Target="https://www.deviantart.com/however-improbable/art/Cold-Breath-365370535"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237"/>
        <p:cNvGrpSpPr/>
        <p:nvPr/>
      </p:nvGrpSpPr>
      <p:grpSpPr>
        <a:xfrm>
          <a:off x="0" y="0"/>
          <a:ext cx="0" cy="0"/>
          <a:chOff x="0" y="0"/>
          <a:chExt cx="0" cy="0"/>
        </a:xfrm>
      </p:grpSpPr>
      <p:sp>
        <p:nvSpPr>
          <p:cNvPr id="238" name="Google Shape;238;p1"/>
          <p:cNvSpPr txBox="1">
            <a:spLocks noGrp="1"/>
          </p:cNvSpPr>
          <p:nvPr>
            <p:ph type="ctrTitle"/>
          </p:nvPr>
        </p:nvSpPr>
        <p:spPr>
          <a:xfrm>
            <a:off x="1876424" y="1122363"/>
            <a:ext cx="8791575" cy="2387600"/>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0"/>
              </a:spcAft>
              <a:buClr>
                <a:schemeClr val="lt1"/>
              </a:buClr>
              <a:buSzPts val="5400"/>
              <a:buFont typeface="Rockwell"/>
              <a:buNone/>
            </a:pPr>
            <a:r>
              <a:rPr lang="en-US" sz="5400">
                <a:latin typeface="Rockwell"/>
                <a:ea typeface="Rockwell"/>
                <a:cs typeface="Rockwell"/>
                <a:sym typeface="Rockwell"/>
              </a:rPr>
              <a:t>B.A.M.</a:t>
            </a:r>
            <a:endParaRPr/>
          </a:p>
        </p:txBody>
      </p:sp>
      <p:sp>
        <p:nvSpPr>
          <p:cNvPr id="239" name="Google Shape;239;p1"/>
          <p:cNvSpPr txBox="1">
            <a:spLocks noGrp="1"/>
          </p:cNvSpPr>
          <p:nvPr>
            <p:ph type="subTitle" idx="1"/>
          </p:nvPr>
        </p:nvSpPr>
        <p:spPr>
          <a:xfrm>
            <a:off x="1700212" y="3509963"/>
            <a:ext cx="8791500" cy="1655700"/>
          </a:xfrm>
          <a:prstGeom prst="rect">
            <a:avLst/>
          </a:prstGeom>
          <a:noFill/>
          <a:ln>
            <a:noFill/>
          </a:ln>
        </p:spPr>
        <p:txBody>
          <a:bodyPr spcFirstLastPara="1" wrap="square" lIns="91425" tIns="45700" rIns="91425" bIns="45700" anchor="t" anchorCtr="0">
            <a:normAutofit/>
          </a:bodyPr>
          <a:lstStyle/>
          <a:p>
            <a:pPr marL="0" lvl="0" indent="0" algn="ctr" rtl="0">
              <a:lnSpc>
                <a:spcPct val="120000"/>
              </a:lnSpc>
              <a:spcBef>
                <a:spcPts val="0"/>
              </a:spcBef>
              <a:spcAft>
                <a:spcPts val="0"/>
              </a:spcAft>
              <a:buClr>
                <a:schemeClr val="lt2"/>
              </a:buClr>
              <a:buSzPts val="2500"/>
              <a:buNone/>
            </a:pPr>
            <a:r>
              <a:rPr lang="en-US" sz="2600"/>
              <a:t>BODY. ACTION. MIND.</a:t>
            </a:r>
            <a:endParaRPr sz="260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243"/>
        <p:cNvGrpSpPr/>
        <p:nvPr/>
      </p:nvGrpSpPr>
      <p:grpSpPr>
        <a:xfrm>
          <a:off x="0" y="0"/>
          <a:ext cx="0" cy="0"/>
          <a:chOff x="0" y="0"/>
          <a:chExt cx="0" cy="0"/>
        </a:xfrm>
      </p:grpSpPr>
      <p:sp>
        <p:nvSpPr>
          <p:cNvPr id="244" name="Google Shape;244;p2"/>
          <p:cNvSpPr txBox="1">
            <a:spLocks noGrp="1"/>
          </p:cNvSpPr>
          <p:nvPr>
            <p:ph type="title"/>
          </p:nvPr>
        </p:nvSpPr>
        <p:spPr>
          <a:xfrm>
            <a:off x="1141413" y="618518"/>
            <a:ext cx="9905998" cy="147857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lt1"/>
              </a:buClr>
              <a:buSzPts val="8000"/>
              <a:buFont typeface="Twentieth Century"/>
              <a:buNone/>
            </a:pPr>
            <a:r>
              <a:rPr lang="en-US" sz="8000">
                <a:latin typeface="Rockwell"/>
                <a:ea typeface="Rockwell"/>
                <a:cs typeface="Rockwell"/>
                <a:sym typeface="Rockwell"/>
              </a:rPr>
              <a:t>        </a:t>
            </a:r>
            <a:r>
              <a:rPr lang="en-US" sz="5400">
                <a:latin typeface="Rockwell"/>
                <a:ea typeface="Rockwell"/>
                <a:cs typeface="Rockwell"/>
                <a:sym typeface="Rockwell"/>
              </a:rPr>
              <a:t>RESILIENCE</a:t>
            </a:r>
            <a:endParaRPr sz="8000">
              <a:latin typeface="Rockwell"/>
              <a:ea typeface="Rockwell"/>
              <a:cs typeface="Rockwell"/>
              <a:sym typeface="Rockwell"/>
            </a:endParaRPr>
          </a:p>
        </p:txBody>
      </p:sp>
      <p:grpSp>
        <p:nvGrpSpPr>
          <p:cNvPr id="245" name="Google Shape;245;p2"/>
          <p:cNvGrpSpPr/>
          <p:nvPr/>
        </p:nvGrpSpPr>
        <p:grpSpPr>
          <a:xfrm>
            <a:off x="1141413" y="2249488"/>
            <a:ext cx="3566160" cy="3541712"/>
            <a:chOff x="0" y="0"/>
            <a:chExt cx="3566160" cy="3541712"/>
          </a:xfrm>
        </p:grpSpPr>
        <p:sp>
          <p:nvSpPr>
            <p:cNvPr id="246" name="Google Shape;246;p2"/>
            <p:cNvSpPr/>
            <p:nvPr/>
          </p:nvSpPr>
          <p:spPr>
            <a:xfrm>
              <a:off x="0" y="0"/>
              <a:ext cx="3566160" cy="3541712"/>
            </a:xfrm>
            <a:prstGeom prst="roundRect">
              <a:avLst>
                <a:gd name="adj" fmla="val 16667"/>
              </a:avLst>
            </a:prstGeom>
            <a:solidFill>
              <a:schemeClr val="accent2"/>
            </a:solidFill>
            <a:ln w="1587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7" name="Google Shape;247;p2"/>
            <p:cNvSpPr txBox="1"/>
            <p:nvPr/>
          </p:nvSpPr>
          <p:spPr>
            <a:xfrm>
              <a:off x="172892" y="172892"/>
              <a:ext cx="3220376" cy="3195928"/>
            </a:xfrm>
            <a:prstGeom prst="rect">
              <a:avLst/>
            </a:prstGeom>
            <a:noFill/>
            <a:ln>
              <a:noFill/>
            </a:ln>
          </p:spPr>
          <p:txBody>
            <a:bodyPr spcFirstLastPara="1" wrap="square" lIns="182875" tIns="91425" rIns="182875" bIns="91425" anchor="ctr" anchorCtr="0">
              <a:noAutofit/>
            </a:bodyPr>
            <a:lstStyle/>
            <a:p>
              <a:pPr marL="0" marR="0" lvl="0" indent="0" algn="ctr" rtl="0">
                <a:lnSpc>
                  <a:spcPct val="90000"/>
                </a:lnSpc>
                <a:spcBef>
                  <a:spcPts val="0"/>
                </a:spcBef>
                <a:spcAft>
                  <a:spcPts val="0"/>
                </a:spcAft>
                <a:buClr>
                  <a:schemeClr val="lt1"/>
                </a:buClr>
                <a:buSzPts val="4800"/>
                <a:buFont typeface="Twentieth Century"/>
                <a:buNone/>
              </a:pPr>
              <a:r>
                <a:rPr lang="en-US" sz="4800" dirty="0">
                  <a:solidFill>
                    <a:schemeClr val="lt1"/>
                  </a:solidFill>
                  <a:latin typeface="Twentieth Century"/>
                  <a:ea typeface="Twentieth Century"/>
                  <a:cs typeface="Twentieth Century"/>
                  <a:sym typeface="Twentieth Century"/>
                </a:rPr>
                <a:t>the ability to move forward from tough times</a:t>
              </a:r>
              <a:endParaRPr dirty="0"/>
            </a:p>
          </p:txBody>
        </p:sp>
      </p:grpSp>
      <p:pic>
        <p:nvPicPr>
          <p:cNvPr id="3" name="Picture 2" descr="A purple watering can pouring a plant into a pot&#10;&#10;Description automatically generated">
            <a:extLst>
              <a:ext uri="{FF2B5EF4-FFF2-40B4-BE49-F238E27FC236}">
                <a16:creationId xmlns:a16="http://schemas.microsoft.com/office/drawing/2014/main" id="{D519D847-9575-6F63-D6B1-C0D16572DE3E}"/>
              </a:ext>
            </a:extLst>
          </p:cNvPr>
          <p:cNvPicPr>
            <a:picLocks noChangeAspect="1"/>
          </p:cNvPicPr>
          <p:nvPr/>
        </p:nvPicPr>
        <p:blipFill>
          <a:blip r:embed="rId3"/>
          <a:stretch>
            <a:fillRect/>
          </a:stretch>
        </p:blipFill>
        <p:spPr>
          <a:xfrm>
            <a:off x="4880465" y="2833852"/>
            <a:ext cx="6512730" cy="2372984"/>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253"/>
        <p:cNvGrpSpPr/>
        <p:nvPr/>
      </p:nvGrpSpPr>
      <p:grpSpPr>
        <a:xfrm>
          <a:off x="0" y="0"/>
          <a:ext cx="0" cy="0"/>
          <a:chOff x="0" y="0"/>
          <a:chExt cx="0" cy="0"/>
        </a:xfrm>
      </p:grpSpPr>
      <p:sp>
        <p:nvSpPr>
          <p:cNvPr id="254" name="Google Shape;254;p3"/>
          <p:cNvSpPr txBox="1">
            <a:spLocks noGrp="1"/>
          </p:cNvSpPr>
          <p:nvPr>
            <p:ph type="title"/>
          </p:nvPr>
        </p:nvSpPr>
        <p:spPr>
          <a:xfrm>
            <a:off x="1141413" y="618518"/>
            <a:ext cx="4591477" cy="147857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lt1"/>
              </a:buClr>
              <a:buSzPts val="4400"/>
              <a:buFont typeface="Rockwell"/>
              <a:buNone/>
            </a:pPr>
            <a:r>
              <a:rPr lang="en-US" sz="4400">
                <a:latin typeface="Rockwell"/>
                <a:ea typeface="Rockwell"/>
                <a:cs typeface="Rockwell"/>
                <a:sym typeface="Rockwell"/>
              </a:rPr>
              <a:t>BAM!</a:t>
            </a:r>
            <a:endParaRPr/>
          </a:p>
        </p:txBody>
      </p:sp>
      <p:sp>
        <p:nvSpPr>
          <p:cNvPr id="255" name="Google Shape;255;p3"/>
          <p:cNvSpPr txBox="1">
            <a:spLocks noGrp="1"/>
          </p:cNvSpPr>
          <p:nvPr>
            <p:ph type="body" idx="1"/>
          </p:nvPr>
        </p:nvSpPr>
        <p:spPr>
          <a:xfrm>
            <a:off x="2045012" y="1925112"/>
            <a:ext cx="9906000" cy="3541800"/>
          </a:xfrm>
          <a:prstGeom prst="rect">
            <a:avLst/>
          </a:prstGeom>
          <a:noFill/>
          <a:ln>
            <a:noFill/>
          </a:ln>
        </p:spPr>
        <p:txBody>
          <a:bodyPr spcFirstLastPara="1" wrap="square" lIns="91425" tIns="45700" rIns="91425" bIns="45700" anchor="t" anchorCtr="0">
            <a:normAutofit/>
          </a:bodyPr>
          <a:lstStyle/>
          <a:p>
            <a:pPr marL="228600" lvl="0" indent="-364331" algn="l" rtl="0">
              <a:lnSpc>
                <a:spcPct val="120000"/>
              </a:lnSpc>
              <a:spcBef>
                <a:spcPts val="0"/>
              </a:spcBef>
              <a:spcAft>
                <a:spcPts val="0"/>
              </a:spcAft>
              <a:buClr>
                <a:schemeClr val="lt1"/>
              </a:buClr>
              <a:buSzPct val="125000"/>
              <a:buChar char="•"/>
            </a:pPr>
            <a:r>
              <a:rPr lang="en-US" sz="5400"/>
              <a:t>Body</a:t>
            </a:r>
            <a:endParaRPr/>
          </a:p>
          <a:p>
            <a:pPr marL="228600" lvl="0" indent="-364331" algn="l" rtl="0">
              <a:lnSpc>
                <a:spcPct val="120000"/>
              </a:lnSpc>
              <a:spcBef>
                <a:spcPts val="1000"/>
              </a:spcBef>
              <a:spcAft>
                <a:spcPts val="0"/>
              </a:spcAft>
              <a:buClr>
                <a:schemeClr val="lt1"/>
              </a:buClr>
              <a:buSzPct val="125000"/>
              <a:buChar char="•"/>
            </a:pPr>
            <a:r>
              <a:rPr lang="en-US" sz="5400"/>
              <a:t>Actions</a:t>
            </a:r>
            <a:endParaRPr/>
          </a:p>
          <a:p>
            <a:pPr marL="228600" lvl="0" indent="-364331" algn="l" rtl="0">
              <a:lnSpc>
                <a:spcPct val="120000"/>
              </a:lnSpc>
              <a:spcBef>
                <a:spcPts val="1000"/>
              </a:spcBef>
              <a:spcAft>
                <a:spcPts val="0"/>
              </a:spcAft>
              <a:buClr>
                <a:schemeClr val="lt1"/>
              </a:buClr>
              <a:buSzPct val="125000"/>
              <a:buChar char="•"/>
            </a:pPr>
            <a:r>
              <a:rPr lang="en-US" sz="5400"/>
              <a:t>Mind</a:t>
            </a:r>
            <a:endParaRPr/>
          </a:p>
          <a:p>
            <a:pPr marL="0" lvl="0" indent="0" algn="l" rtl="0">
              <a:lnSpc>
                <a:spcPct val="120000"/>
              </a:lnSpc>
              <a:spcBef>
                <a:spcPts val="1000"/>
              </a:spcBef>
              <a:spcAft>
                <a:spcPts val="0"/>
              </a:spcAft>
              <a:buClr>
                <a:schemeClr val="lt1"/>
              </a:buClr>
              <a:buSzPct val="125000"/>
              <a:buNone/>
            </a:pPr>
            <a:endParaRPr/>
          </a:p>
        </p:txBody>
      </p:sp>
      <p:pic>
        <p:nvPicPr>
          <p:cNvPr id="256" name="Google Shape;256;p3"/>
          <p:cNvPicPr preferRelativeResize="0"/>
          <p:nvPr/>
        </p:nvPicPr>
        <p:blipFill rotWithShape="1">
          <a:blip r:embed="rId3">
            <a:alphaModFix/>
          </a:blip>
          <a:srcRect/>
          <a:stretch/>
        </p:blipFill>
        <p:spPr>
          <a:xfrm>
            <a:off x="6094411" y="0"/>
            <a:ext cx="5410200" cy="678180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260"/>
        <p:cNvGrpSpPr/>
        <p:nvPr/>
      </p:nvGrpSpPr>
      <p:grpSpPr>
        <a:xfrm>
          <a:off x="0" y="0"/>
          <a:ext cx="0" cy="0"/>
          <a:chOff x="0" y="0"/>
          <a:chExt cx="0" cy="0"/>
        </a:xfrm>
      </p:grpSpPr>
      <p:sp>
        <p:nvSpPr>
          <p:cNvPr id="261" name="Google Shape;261;p4"/>
          <p:cNvSpPr txBox="1">
            <a:spLocks noGrp="1"/>
          </p:cNvSpPr>
          <p:nvPr>
            <p:ph type="title"/>
          </p:nvPr>
        </p:nvSpPr>
        <p:spPr>
          <a:xfrm>
            <a:off x="563775" y="0"/>
            <a:ext cx="5124900" cy="3541800"/>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lt1"/>
              </a:buClr>
              <a:buSzPts val="4400"/>
              <a:buFont typeface="Rockwell"/>
              <a:buNone/>
            </a:pPr>
            <a:r>
              <a:rPr lang="en-US" sz="4400">
                <a:latin typeface="Rockwell"/>
                <a:ea typeface="Rockwell"/>
                <a:cs typeface="Rockwell"/>
                <a:sym typeface="Rockwell"/>
              </a:rPr>
              <a:t>HOW DOES STRESS AFFECT YOUR BODY?</a:t>
            </a:r>
            <a:endParaRPr/>
          </a:p>
        </p:txBody>
      </p:sp>
      <p:pic>
        <p:nvPicPr>
          <p:cNvPr id="262" name="Google Shape;262;p4"/>
          <p:cNvPicPr preferRelativeResize="0"/>
          <p:nvPr/>
        </p:nvPicPr>
        <p:blipFill rotWithShape="1">
          <a:blip r:embed="rId3">
            <a:alphaModFix/>
          </a:blip>
          <a:srcRect/>
          <a:stretch/>
        </p:blipFill>
        <p:spPr>
          <a:xfrm>
            <a:off x="5486399" y="119269"/>
            <a:ext cx="6027751" cy="6508143"/>
          </a:xfrm>
          <a:prstGeom prst="rect">
            <a:avLst/>
          </a:prstGeom>
          <a:noFill/>
          <a:ln>
            <a:noFill/>
          </a:ln>
        </p:spPr>
      </p:pic>
      <p:sp>
        <p:nvSpPr>
          <p:cNvPr id="263" name="Google Shape;263;p4"/>
          <p:cNvSpPr txBox="1"/>
          <p:nvPr/>
        </p:nvSpPr>
        <p:spPr>
          <a:xfrm>
            <a:off x="679625" y="3366500"/>
            <a:ext cx="4662900" cy="1734300"/>
          </a:xfrm>
          <a:prstGeom prst="rect">
            <a:avLst/>
          </a:prstGeom>
          <a:noFill/>
          <a:ln>
            <a:noFill/>
          </a:ln>
        </p:spPr>
        <p:txBody>
          <a:bodyPr spcFirstLastPara="1" wrap="square" lIns="91425" tIns="45700" rIns="91425" bIns="45700" anchor="t" anchorCtr="0">
            <a:spAutoFit/>
          </a:bodyPr>
          <a:lstStyle/>
          <a:p>
            <a:pPr marL="457200" marR="0" lvl="0" indent="-342900" algn="l" rtl="0">
              <a:spcBef>
                <a:spcPts val="0"/>
              </a:spcBef>
              <a:spcAft>
                <a:spcPts val="0"/>
              </a:spcAft>
              <a:buClr>
                <a:schemeClr val="lt1"/>
              </a:buClr>
              <a:buSzPts val="1800"/>
              <a:buFont typeface="Twentieth Century"/>
              <a:buChar char="●"/>
            </a:pPr>
            <a:r>
              <a:rPr lang="en-US" sz="1800" b="0" i="0" u="none" strike="noStrike" cap="none">
                <a:solidFill>
                  <a:schemeClr val="lt1"/>
                </a:solidFill>
                <a:latin typeface="Twentieth Century"/>
                <a:ea typeface="Twentieth Century"/>
                <a:cs typeface="Twentieth Century"/>
                <a:sym typeface="Twentieth Century"/>
              </a:rPr>
              <a:t>When you feel nervous or worried, what do you feel in your body?</a:t>
            </a:r>
            <a:endParaRPr/>
          </a:p>
          <a:p>
            <a:pPr marL="457200" marR="0" lvl="0" indent="-342900" algn="l" rtl="0">
              <a:spcBef>
                <a:spcPts val="1000"/>
              </a:spcBef>
              <a:spcAft>
                <a:spcPts val="0"/>
              </a:spcAft>
              <a:buClr>
                <a:schemeClr val="lt1"/>
              </a:buClr>
              <a:buSzPts val="1800"/>
              <a:buFont typeface="Twentieth Century"/>
              <a:buChar char="●"/>
            </a:pPr>
            <a:r>
              <a:rPr lang="en-US" sz="1800" b="0" i="0" u="none" strike="noStrike" cap="none">
                <a:solidFill>
                  <a:schemeClr val="lt1"/>
                </a:solidFill>
                <a:latin typeface="Twentieth Century"/>
                <a:ea typeface="Twentieth Century"/>
                <a:cs typeface="Twentieth Century"/>
                <a:sym typeface="Twentieth Century"/>
              </a:rPr>
              <a:t>Where do you feel stress in your body?</a:t>
            </a:r>
            <a:endParaRPr/>
          </a:p>
          <a:p>
            <a:pPr marL="457200" marR="0" lvl="0" indent="-342900" algn="l" rtl="0">
              <a:spcBef>
                <a:spcPts val="1000"/>
              </a:spcBef>
              <a:spcAft>
                <a:spcPts val="1000"/>
              </a:spcAft>
              <a:buClr>
                <a:schemeClr val="lt1"/>
              </a:buClr>
              <a:buSzPts val="1800"/>
              <a:buFont typeface="Twentieth Century"/>
              <a:buChar char="●"/>
            </a:pPr>
            <a:r>
              <a:rPr lang="en-US" sz="1800" b="0" i="0" u="none" strike="noStrike" cap="none">
                <a:solidFill>
                  <a:schemeClr val="lt1"/>
                </a:solidFill>
                <a:latin typeface="Twentieth Century"/>
                <a:ea typeface="Twentieth Century"/>
                <a:cs typeface="Twentieth Century"/>
                <a:sym typeface="Twentieth Century"/>
              </a:rPr>
              <a:t>How would you know when there is stress in your body?</a:t>
            </a:r>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267"/>
        <p:cNvGrpSpPr/>
        <p:nvPr/>
      </p:nvGrpSpPr>
      <p:grpSpPr>
        <a:xfrm>
          <a:off x="0" y="0"/>
          <a:ext cx="0" cy="0"/>
          <a:chOff x="0" y="0"/>
          <a:chExt cx="0" cy="0"/>
        </a:xfrm>
      </p:grpSpPr>
      <p:sp>
        <p:nvSpPr>
          <p:cNvPr id="268" name="Google Shape;268;g271124fcce0_0_0"/>
          <p:cNvSpPr txBox="1">
            <a:spLocks noGrp="1"/>
          </p:cNvSpPr>
          <p:nvPr>
            <p:ph type="title"/>
          </p:nvPr>
        </p:nvSpPr>
        <p:spPr>
          <a:xfrm>
            <a:off x="563775" y="0"/>
            <a:ext cx="5124900" cy="3541800"/>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lt1"/>
              </a:buClr>
              <a:buSzPts val="4400"/>
              <a:buFont typeface="Rockwell"/>
              <a:buNone/>
            </a:pPr>
            <a:r>
              <a:rPr lang="en-US" sz="4400">
                <a:latin typeface="Rockwell"/>
                <a:ea typeface="Rockwell"/>
                <a:cs typeface="Rockwell"/>
                <a:sym typeface="Rockwell"/>
              </a:rPr>
              <a:t>HOW DOES STRESS AFFECT YOUR BODY?</a:t>
            </a:r>
            <a:endParaRPr/>
          </a:p>
        </p:txBody>
      </p:sp>
      <p:sp>
        <p:nvSpPr>
          <p:cNvPr id="269" name="Google Shape;269;g271124fcce0_0_0"/>
          <p:cNvSpPr txBox="1"/>
          <p:nvPr/>
        </p:nvSpPr>
        <p:spPr>
          <a:xfrm>
            <a:off x="679625" y="3366500"/>
            <a:ext cx="4662900" cy="1734300"/>
          </a:xfrm>
          <a:prstGeom prst="rect">
            <a:avLst/>
          </a:prstGeom>
          <a:noFill/>
          <a:ln>
            <a:noFill/>
          </a:ln>
        </p:spPr>
        <p:txBody>
          <a:bodyPr spcFirstLastPara="1" wrap="square" lIns="91425" tIns="45700" rIns="91425" bIns="45700" anchor="t" anchorCtr="0">
            <a:spAutoFit/>
          </a:bodyPr>
          <a:lstStyle/>
          <a:p>
            <a:pPr marL="457200" marR="0" lvl="0" indent="-342900" algn="l" rtl="0">
              <a:spcBef>
                <a:spcPts val="0"/>
              </a:spcBef>
              <a:spcAft>
                <a:spcPts val="0"/>
              </a:spcAft>
              <a:buClr>
                <a:schemeClr val="lt1"/>
              </a:buClr>
              <a:buSzPts val="1800"/>
              <a:buFont typeface="Twentieth Century"/>
              <a:buChar char="●"/>
            </a:pPr>
            <a:r>
              <a:rPr lang="en-US" sz="1800" b="0" i="0" u="none" strike="noStrike" cap="none">
                <a:solidFill>
                  <a:schemeClr val="lt1"/>
                </a:solidFill>
                <a:latin typeface="Twentieth Century"/>
                <a:ea typeface="Twentieth Century"/>
                <a:cs typeface="Twentieth Century"/>
                <a:sym typeface="Twentieth Century"/>
              </a:rPr>
              <a:t>When you feel nervous or worried, what do you feel in your body?</a:t>
            </a:r>
            <a:endParaRPr/>
          </a:p>
          <a:p>
            <a:pPr marL="457200" marR="0" lvl="0" indent="-342900" algn="l" rtl="0">
              <a:spcBef>
                <a:spcPts val="1000"/>
              </a:spcBef>
              <a:spcAft>
                <a:spcPts val="0"/>
              </a:spcAft>
              <a:buClr>
                <a:schemeClr val="lt1"/>
              </a:buClr>
              <a:buSzPts val="1800"/>
              <a:buFont typeface="Twentieth Century"/>
              <a:buChar char="●"/>
            </a:pPr>
            <a:r>
              <a:rPr lang="en-US" sz="1800" b="0" i="0" u="none" strike="noStrike" cap="none">
                <a:solidFill>
                  <a:schemeClr val="lt1"/>
                </a:solidFill>
                <a:latin typeface="Twentieth Century"/>
                <a:ea typeface="Twentieth Century"/>
                <a:cs typeface="Twentieth Century"/>
                <a:sym typeface="Twentieth Century"/>
              </a:rPr>
              <a:t>Where do you feel stress in your body?</a:t>
            </a:r>
            <a:endParaRPr/>
          </a:p>
          <a:p>
            <a:pPr marL="457200" marR="0" lvl="0" indent="-342900" algn="l" rtl="0">
              <a:spcBef>
                <a:spcPts val="1000"/>
              </a:spcBef>
              <a:spcAft>
                <a:spcPts val="1000"/>
              </a:spcAft>
              <a:buClr>
                <a:schemeClr val="lt1"/>
              </a:buClr>
              <a:buSzPts val="1800"/>
              <a:buFont typeface="Twentieth Century"/>
              <a:buChar char="●"/>
            </a:pPr>
            <a:r>
              <a:rPr lang="en-US" sz="1800" b="0" i="0" u="none" strike="noStrike" cap="none">
                <a:solidFill>
                  <a:schemeClr val="lt1"/>
                </a:solidFill>
                <a:latin typeface="Twentieth Century"/>
                <a:ea typeface="Twentieth Century"/>
                <a:cs typeface="Twentieth Century"/>
                <a:sym typeface="Twentieth Century"/>
              </a:rPr>
              <a:t>How would you know when there is stress in your body?</a:t>
            </a:r>
            <a:endParaRPr/>
          </a:p>
        </p:txBody>
      </p:sp>
      <p:pic>
        <p:nvPicPr>
          <p:cNvPr id="2" name="Picture 1" descr="A diagram of a person's body&#10;&#10;Description automatically generated">
            <a:extLst>
              <a:ext uri="{FF2B5EF4-FFF2-40B4-BE49-F238E27FC236}">
                <a16:creationId xmlns:a16="http://schemas.microsoft.com/office/drawing/2014/main" id="{0AD1C319-7780-0F07-92C0-2D6F8423640A}"/>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804525" y="1065260"/>
            <a:ext cx="5021774" cy="460248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74"/>
        <p:cNvGrpSpPr/>
        <p:nvPr/>
      </p:nvGrpSpPr>
      <p:grpSpPr>
        <a:xfrm>
          <a:off x="0" y="0"/>
          <a:ext cx="0" cy="0"/>
          <a:chOff x="0" y="0"/>
          <a:chExt cx="0" cy="0"/>
        </a:xfrm>
      </p:grpSpPr>
      <p:sp>
        <p:nvSpPr>
          <p:cNvPr id="275" name="Google Shape;275;p5"/>
          <p:cNvSpPr txBox="1">
            <a:spLocks noGrp="1"/>
          </p:cNvSpPr>
          <p:nvPr>
            <p:ph type="title"/>
          </p:nvPr>
        </p:nvSpPr>
        <p:spPr>
          <a:xfrm>
            <a:off x="2795546" y="164875"/>
            <a:ext cx="6600900" cy="1478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lt1"/>
              </a:buClr>
              <a:buSzPts val="4400"/>
              <a:buFont typeface="Rockwell"/>
              <a:buNone/>
            </a:pPr>
            <a:r>
              <a:rPr lang="en-US" sz="4400">
                <a:latin typeface="Rockwell"/>
                <a:ea typeface="Rockwell"/>
                <a:cs typeface="Rockwell"/>
                <a:sym typeface="Rockwell"/>
              </a:rPr>
              <a:t>STRESS AND THE BODY</a:t>
            </a:r>
            <a:endParaRPr>
              <a:latin typeface="Rockwell"/>
              <a:ea typeface="Rockwell"/>
              <a:cs typeface="Rockwell"/>
              <a:sym typeface="Rockwell"/>
            </a:endParaRPr>
          </a:p>
        </p:txBody>
      </p:sp>
      <p:sp>
        <p:nvSpPr>
          <p:cNvPr id="276" name="Google Shape;276;p5"/>
          <p:cNvSpPr txBox="1">
            <a:spLocks noGrp="1"/>
          </p:cNvSpPr>
          <p:nvPr>
            <p:ph type="body" idx="1"/>
          </p:nvPr>
        </p:nvSpPr>
        <p:spPr>
          <a:xfrm>
            <a:off x="989010" y="1658143"/>
            <a:ext cx="4878389" cy="562187"/>
          </a:xfrm>
          <a:prstGeom prst="rect">
            <a:avLst/>
          </a:prstGeom>
          <a:noFill/>
          <a:ln>
            <a:noFill/>
          </a:ln>
        </p:spPr>
        <p:txBody>
          <a:bodyPr spcFirstLastPara="1" wrap="square" lIns="91425" tIns="45700" rIns="91425" bIns="45700" anchor="t" anchorCtr="0">
            <a:normAutofit/>
          </a:bodyPr>
          <a:lstStyle/>
          <a:p>
            <a:pPr marL="457200" lvl="1" indent="0" algn="l" rtl="0">
              <a:lnSpc>
                <a:spcPct val="120000"/>
              </a:lnSpc>
              <a:spcBef>
                <a:spcPts val="0"/>
              </a:spcBef>
              <a:spcAft>
                <a:spcPts val="0"/>
              </a:spcAft>
              <a:buClr>
                <a:schemeClr val="lt1"/>
              </a:buClr>
              <a:buSzPts val="3000"/>
              <a:buNone/>
            </a:pPr>
            <a:r>
              <a:rPr lang="en-US" sz="2400">
                <a:latin typeface="Tahoma"/>
                <a:ea typeface="Tahoma"/>
                <a:cs typeface="Tahoma"/>
                <a:sym typeface="Tahoma"/>
              </a:rPr>
              <a:t>Positive (help you)                         </a:t>
            </a:r>
            <a:endParaRPr/>
          </a:p>
        </p:txBody>
      </p:sp>
      <p:cxnSp>
        <p:nvCxnSpPr>
          <p:cNvPr id="277" name="Google Shape;277;p5"/>
          <p:cNvCxnSpPr/>
          <p:nvPr/>
        </p:nvCxnSpPr>
        <p:spPr>
          <a:xfrm>
            <a:off x="6019799" y="2249486"/>
            <a:ext cx="0" cy="4024093"/>
          </a:xfrm>
          <a:prstGeom prst="straightConnector1">
            <a:avLst/>
          </a:prstGeom>
          <a:noFill/>
          <a:ln w="57150" cap="flat" cmpd="sng">
            <a:solidFill>
              <a:schemeClr val="accent1"/>
            </a:solidFill>
            <a:prstDash val="solid"/>
            <a:round/>
            <a:headEnd type="none" w="sm" len="sm"/>
            <a:tailEnd type="none" w="sm" len="sm"/>
          </a:ln>
        </p:spPr>
      </p:cxnSp>
      <p:cxnSp>
        <p:nvCxnSpPr>
          <p:cNvPr id="278" name="Google Shape;278;p5"/>
          <p:cNvCxnSpPr/>
          <p:nvPr/>
        </p:nvCxnSpPr>
        <p:spPr>
          <a:xfrm rot="10800000">
            <a:off x="747423" y="2234908"/>
            <a:ext cx="9867569" cy="0"/>
          </a:xfrm>
          <a:prstGeom prst="straightConnector1">
            <a:avLst/>
          </a:prstGeom>
          <a:noFill/>
          <a:ln w="57150" cap="flat" cmpd="sng">
            <a:solidFill>
              <a:schemeClr val="accent1"/>
            </a:solidFill>
            <a:prstDash val="solid"/>
            <a:round/>
            <a:headEnd type="none" w="sm" len="sm"/>
            <a:tailEnd type="none" w="sm" len="sm"/>
          </a:ln>
        </p:spPr>
      </p:cxnSp>
      <p:sp>
        <p:nvSpPr>
          <p:cNvPr id="279" name="Google Shape;279;p5"/>
          <p:cNvSpPr txBox="1"/>
          <p:nvPr/>
        </p:nvSpPr>
        <p:spPr>
          <a:xfrm>
            <a:off x="6172200" y="1746933"/>
            <a:ext cx="4878389" cy="473396"/>
          </a:xfrm>
          <a:prstGeom prst="rect">
            <a:avLst/>
          </a:prstGeom>
          <a:noFill/>
          <a:ln>
            <a:noFill/>
          </a:ln>
        </p:spPr>
        <p:txBody>
          <a:bodyPr spcFirstLastPara="1" wrap="square" lIns="91425" tIns="45700" rIns="91425" bIns="45700" anchor="t" anchorCtr="0">
            <a:normAutofit fontScale="92500" lnSpcReduction="10000"/>
          </a:bodyPr>
          <a:lstStyle/>
          <a:p>
            <a:pPr marL="457200" marR="0" lvl="1" indent="0" algn="l" rtl="0">
              <a:lnSpc>
                <a:spcPct val="120000"/>
              </a:lnSpc>
              <a:spcBef>
                <a:spcPts val="0"/>
              </a:spcBef>
              <a:spcAft>
                <a:spcPts val="0"/>
              </a:spcAft>
              <a:buClr>
                <a:schemeClr val="lt1"/>
              </a:buClr>
              <a:buSzPts val="3000"/>
              <a:buFont typeface="Arial"/>
              <a:buNone/>
            </a:pPr>
            <a:r>
              <a:rPr lang="en-US" sz="2400" b="0" i="0" u="none" strike="noStrike" cap="none">
                <a:solidFill>
                  <a:schemeClr val="lt1"/>
                </a:solidFill>
                <a:latin typeface="Tahoma"/>
                <a:ea typeface="Tahoma"/>
                <a:cs typeface="Tahoma"/>
                <a:sym typeface="Tahoma"/>
              </a:rPr>
              <a:t>Negative (hurt you)                         </a:t>
            </a:r>
            <a:endParaRPr/>
          </a:p>
        </p:txBody>
      </p:sp>
      <p:sp>
        <p:nvSpPr>
          <p:cNvPr id="280" name="Google Shape;280;p5"/>
          <p:cNvSpPr txBox="1"/>
          <p:nvPr/>
        </p:nvSpPr>
        <p:spPr>
          <a:xfrm>
            <a:off x="872632" y="2697768"/>
            <a:ext cx="4878389" cy="3541714"/>
          </a:xfrm>
          <a:prstGeom prst="rect">
            <a:avLst/>
          </a:prstGeom>
          <a:noFill/>
          <a:ln>
            <a:noFill/>
          </a:ln>
        </p:spPr>
        <p:txBody>
          <a:bodyPr spcFirstLastPara="1" wrap="square" lIns="91425" tIns="45700" rIns="91425" bIns="45700" anchor="t" anchorCtr="0">
            <a:normAutofit/>
          </a:bodyPr>
          <a:lstStyle/>
          <a:p>
            <a:pPr marL="457200" marR="0" lvl="1" indent="0" algn="l" rtl="0">
              <a:lnSpc>
                <a:spcPct val="120000"/>
              </a:lnSpc>
              <a:spcBef>
                <a:spcPts val="0"/>
              </a:spcBef>
              <a:spcAft>
                <a:spcPts val="0"/>
              </a:spcAft>
              <a:buClr>
                <a:schemeClr val="lt1"/>
              </a:buClr>
              <a:buSzPts val="3000"/>
              <a:buFont typeface="Arial"/>
              <a:buNone/>
            </a:pPr>
            <a:r>
              <a:rPr lang="en-US" sz="2400" b="0" i="0" u="none" strike="noStrike" cap="none">
                <a:solidFill>
                  <a:schemeClr val="lt1"/>
                </a:solidFill>
                <a:latin typeface="Tahoma"/>
                <a:ea typeface="Tahoma"/>
                <a:cs typeface="Tahoma"/>
                <a:sym typeface="Tahoma"/>
              </a:rPr>
              <a:t>Add ideas here</a:t>
            </a:r>
            <a:endParaRPr/>
          </a:p>
        </p:txBody>
      </p:sp>
      <p:sp>
        <p:nvSpPr>
          <p:cNvPr id="281" name="Google Shape;281;p5"/>
          <p:cNvSpPr txBox="1"/>
          <p:nvPr/>
        </p:nvSpPr>
        <p:spPr>
          <a:xfrm>
            <a:off x="6288578" y="2697768"/>
            <a:ext cx="4878389" cy="3541714"/>
          </a:xfrm>
          <a:prstGeom prst="rect">
            <a:avLst/>
          </a:prstGeom>
          <a:noFill/>
          <a:ln>
            <a:noFill/>
          </a:ln>
        </p:spPr>
        <p:txBody>
          <a:bodyPr spcFirstLastPara="1" wrap="square" lIns="91425" tIns="45700" rIns="91425" bIns="45700" anchor="t" anchorCtr="0">
            <a:normAutofit/>
          </a:bodyPr>
          <a:lstStyle/>
          <a:p>
            <a:pPr marL="457200" marR="0" lvl="1" indent="0" algn="l" rtl="0">
              <a:lnSpc>
                <a:spcPct val="120000"/>
              </a:lnSpc>
              <a:spcBef>
                <a:spcPts val="0"/>
              </a:spcBef>
              <a:spcAft>
                <a:spcPts val="0"/>
              </a:spcAft>
              <a:buClr>
                <a:schemeClr val="lt1"/>
              </a:buClr>
              <a:buSzPts val="3000"/>
              <a:buFont typeface="Arial"/>
              <a:buNone/>
            </a:pPr>
            <a:r>
              <a:rPr lang="en-US" sz="2400" b="0" i="0" u="none" strike="noStrike" cap="none">
                <a:solidFill>
                  <a:schemeClr val="lt1"/>
                </a:solidFill>
                <a:latin typeface="Tahoma"/>
                <a:ea typeface="Tahoma"/>
                <a:cs typeface="Tahoma"/>
                <a:sym typeface="Tahoma"/>
              </a:rPr>
              <a:t>Add ideas here</a:t>
            </a:r>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85"/>
        <p:cNvGrpSpPr/>
        <p:nvPr/>
      </p:nvGrpSpPr>
      <p:grpSpPr>
        <a:xfrm>
          <a:off x="0" y="0"/>
          <a:ext cx="0" cy="0"/>
          <a:chOff x="0" y="0"/>
          <a:chExt cx="0" cy="0"/>
        </a:xfrm>
      </p:grpSpPr>
      <p:sp>
        <p:nvSpPr>
          <p:cNvPr id="286" name="Google Shape;286;g271124fcce0_0_7"/>
          <p:cNvSpPr txBox="1">
            <a:spLocks noGrp="1"/>
          </p:cNvSpPr>
          <p:nvPr>
            <p:ph type="title"/>
          </p:nvPr>
        </p:nvSpPr>
        <p:spPr>
          <a:xfrm>
            <a:off x="2795546" y="164875"/>
            <a:ext cx="6600900" cy="1478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lt1"/>
              </a:buClr>
              <a:buSzPts val="4400"/>
              <a:buFont typeface="Rockwell"/>
              <a:buNone/>
            </a:pPr>
            <a:r>
              <a:rPr lang="en-US" sz="4400">
                <a:latin typeface="Rockwell"/>
                <a:ea typeface="Rockwell"/>
                <a:cs typeface="Rockwell"/>
                <a:sym typeface="Rockwell"/>
              </a:rPr>
              <a:t>STRESS AND THE BODY</a:t>
            </a:r>
            <a:endParaRPr>
              <a:latin typeface="Rockwell"/>
              <a:ea typeface="Rockwell"/>
              <a:cs typeface="Rockwell"/>
              <a:sym typeface="Rockwell"/>
            </a:endParaRPr>
          </a:p>
        </p:txBody>
      </p:sp>
      <p:sp>
        <p:nvSpPr>
          <p:cNvPr id="287" name="Google Shape;287;g271124fcce0_0_7"/>
          <p:cNvSpPr txBox="1">
            <a:spLocks noGrp="1"/>
          </p:cNvSpPr>
          <p:nvPr>
            <p:ph type="body" idx="1"/>
          </p:nvPr>
        </p:nvSpPr>
        <p:spPr>
          <a:xfrm>
            <a:off x="989010" y="1658143"/>
            <a:ext cx="4878300" cy="562200"/>
          </a:xfrm>
          <a:prstGeom prst="rect">
            <a:avLst/>
          </a:prstGeom>
          <a:noFill/>
          <a:ln>
            <a:noFill/>
          </a:ln>
        </p:spPr>
        <p:txBody>
          <a:bodyPr spcFirstLastPara="1" wrap="square" lIns="91425" tIns="45700" rIns="91425" bIns="45700" anchor="t" anchorCtr="0">
            <a:normAutofit/>
          </a:bodyPr>
          <a:lstStyle/>
          <a:p>
            <a:pPr marL="457200" lvl="1" indent="0" algn="l" rtl="0">
              <a:lnSpc>
                <a:spcPct val="120000"/>
              </a:lnSpc>
              <a:spcBef>
                <a:spcPts val="0"/>
              </a:spcBef>
              <a:spcAft>
                <a:spcPts val="0"/>
              </a:spcAft>
              <a:buClr>
                <a:schemeClr val="lt1"/>
              </a:buClr>
              <a:buSzPts val="3000"/>
              <a:buNone/>
            </a:pPr>
            <a:r>
              <a:rPr lang="en-US" sz="2400">
                <a:latin typeface="Tahoma"/>
                <a:ea typeface="Tahoma"/>
                <a:cs typeface="Tahoma"/>
                <a:sym typeface="Tahoma"/>
              </a:rPr>
              <a:t>Positive (helpful)</a:t>
            </a:r>
            <a:endParaRPr/>
          </a:p>
        </p:txBody>
      </p:sp>
      <p:cxnSp>
        <p:nvCxnSpPr>
          <p:cNvPr id="288" name="Google Shape;288;g271124fcce0_0_7"/>
          <p:cNvCxnSpPr/>
          <p:nvPr/>
        </p:nvCxnSpPr>
        <p:spPr>
          <a:xfrm>
            <a:off x="6019799" y="2249486"/>
            <a:ext cx="0" cy="4024200"/>
          </a:xfrm>
          <a:prstGeom prst="straightConnector1">
            <a:avLst/>
          </a:prstGeom>
          <a:noFill/>
          <a:ln w="57150" cap="flat" cmpd="sng">
            <a:solidFill>
              <a:schemeClr val="accent1"/>
            </a:solidFill>
            <a:prstDash val="solid"/>
            <a:round/>
            <a:headEnd type="none" w="sm" len="sm"/>
            <a:tailEnd type="none" w="sm" len="sm"/>
          </a:ln>
        </p:spPr>
      </p:cxnSp>
      <p:cxnSp>
        <p:nvCxnSpPr>
          <p:cNvPr id="289" name="Google Shape;289;g271124fcce0_0_7"/>
          <p:cNvCxnSpPr/>
          <p:nvPr/>
        </p:nvCxnSpPr>
        <p:spPr>
          <a:xfrm rot="10800000">
            <a:off x="747392" y="2234908"/>
            <a:ext cx="9867600" cy="0"/>
          </a:xfrm>
          <a:prstGeom prst="straightConnector1">
            <a:avLst/>
          </a:prstGeom>
          <a:noFill/>
          <a:ln w="57150" cap="flat" cmpd="sng">
            <a:solidFill>
              <a:schemeClr val="accent1"/>
            </a:solidFill>
            <a:prstDash val="solid"/>
            <a:round/>
            <a:headEnd type="none" w="sm" len="sm"/>
            <a:tailEnd type="none" w="sm" len="sm"/>
          </a:ln>
        </p:spPr>
      </p:cxnSp>
      <p:sp>
        <p:nvSpPr>
          <p:cNvPr id="290" name="Google Shape;290;g271124fcce0_0_7"/>
          <p:cNvSpPr txBox="1"/>
          <p:nvPr/>
        </p:nvSpPr>
        <p:spPr>
          <a:xfrm>
            <a:off x="6172200" y="1746933"/>
            <a:ext cx="4878300" cy="473400"/>
          </a:xfrm>
          <a:prstGeom prst="rect">
            <a:avLst/>
          </a:prstGeom>
          <a:noFill/>
          <a:ln>
            <a:noFill/>
          </a:ln>
        </p:spPr>
        <p:txBody>
          <a:bodyPr spcFirstLastPara="1" wrap="square" lIns="91425" tIns="45700" rIns="91425" bIns="45700" anchor="t" anchorCtr="0">
            <a:normAutofit fontScale="92500" lnSpcReduction="10000"/>
          </a:bodyPr>
          <a:lstStyle/>
          <a:p>
            <a:pPr marL="457200" marR="0" lvl="1" indent="0" algn="l" rtl="0">
              <a:lnSpc>
                <a:spcPct val="120000"/>
              </a:lnSpc>
              <a:spcBef>
                <a:spcPts val="0"/>
              </a:spcBef>
              <a:spcAft>
                <a:spcPts val="0"/>
              </a:spcAft>
              <a:buClr>
                <a:schemeClr val="lt1"/>
              </a:buClr>
              <a:buSzPts val="3000"/>
              <a:buFont typeface="Arial"/>
              <a:buNone/>
            </a:pPr>
            <a:r>
              <a:rPr lang="en-US" sz="2400">
                <a:solidFill>
                  <a:schemeClr val="lt1"/>
                </a:solidFill>
                <a:latin typeface="Tahoma"/>
                <a:ea typeface="Tahoma"/>
                <a:cs typeface="Tahoma"/>
                <a:sym typeface="Tahoma"/>
              </a:rPr>
              <a:t>Negative (hurtful)</a:t>
            </a:r>
            <a:endParaRPr/>
          </a:p>
        </p:txBody>
      </p:sp>
      <p:sp>
        <p:nvSpPr>
          <p:cNvPr id="291" name="Google Shape;291;g271124fcce0_0_7"/>
          <p:cNvSpPr txBox="1"/>
          <p:nvPr/>
        </p:nvSpPr>
        <p:spPr>
          <a:xfrm>
            <a:off x="6401928" y="2490668"/>
            <a:ext cx="4878300" cy="3541800"/>
          </a:xfrm>
          <a:prstGeom prst="rect">
            <a:avLst/>
          </a:prstGeom>
          <a:noFill/>
          <a:ln>
            <a:noFill/>
          </a:ln>
        </p:spPr>
        <p:txBody>
          <a:bodyPr spcFirstLastPara="1" wrap="square" lIns="91425" tIns="45700" rIns="91425" bIns="45700" anchor="t" anchorCtr="0">
            <a:normAutofit/>
          </a:bodyPr>
          <a:lstStyle/>
          <a:p>
            <a:pPr marL="457200" marR="0" lvl="0" indent="-381000" algn="l" rtl="0">
              <a:lnSpc>
                <a:spcPct val="115000"/>
              </a:lnSpc>
              <a:spcBef>
                <a:spcPts val="1200"/>
              </a:spcBef>
              <a:spcAft>
                <a:spcPts val="0"/>
              </a:spcAft>
              <a:buClr>
                <a:schemeClr val="lt1"/>
              </a:buClr>
              <a:buSzPts val="2400"/>
              <a:buFont typeface="Twentieth Century"/>
              <a:buChar char="●"/>
            </a:pPr>
            <a:r>
              <a:rPr lang="en-US" sz="2400">
                <a:solidFill>
                  <a:schemeClr val="lt1"/>
                </a:solidFill>
                <a:latin typeface="Twentieth Century"/>
                <a:ea typeface="Twentieth Century"/>
                <a:cs typeface="Twentieth Century"/>
                <a:sym typeface="Twentieth Century"/>
              </a:rPr>
              <a:t>Try not to think about it</a:t>
            </a:r>
            <a:endParaRPr sz="2400">
              <a:solidFill>
                <a:schemeClr val="lt1"/>
              </a:solidFill>
              <a:latin typeface="Twentieth Century"/>
              <a:ea typeface="Twentieth Century"/>
              <a:cs typeface="Twentieth Century"/>
              <a:sym typeface="Twentieth Century"/>
            </a:endParaRPr>
          </a:p>
          <a:p>
            <a:pPr marL="457200" marR="0" lvl="0" indent="-381000" algn="l" rtl="0">
              <a:lnSpc>
                <a:spcPct val="115000"/>
              </a:lnSpc>
              <a:spcBef>
                <a:spcPts val="0"/>
              </a:spcBef>
              <a:spcAft>
                <a:spcPts val="0"/>
              </a:spcAft>
              <a:buClr>
                <a:schemeClr val="lt1"/>
              </a:buClr>
              <a:buSzPts val="2400"/>
              <a:buFont typeface="Twentieth Century"/>
              <a:buChar char="●"/>
            </a:pPr>
            <a:r>
              <a:rPr lang="en-US" sz="2400">
                <a:solidFill>
                  <a:schemeClr val="lt1"/>
                </a:solidFill>
                <a:latin typeface="Twentieth Century"/>
                <a:ea typeface="Twentieth Century"/>
                <a:cs typeface="Twentieth Century"/>
                <a:sym typeface="Twentieth Century"/>
              </a:rPr>
              <a:t>Criticize ourselves</a:t>
            </a:r>
            <a:endParaRPr sz="2400">
              <a:solidFill>
                <a:schemeClr val="lt1"/>
              </a:solidFill>
              <a:latin typeface="Twentieth Century"/>
              <a:ea typeface="Twentieth Century"/>
              <a:cs typeface="Twentieth Century"/>
              <a:sym typeface="Twentieth Century"/>
            </a:endParaRPr>
          </a:p>
          <a:p>
            <a:pPr marL="457200" marR="0" lvl="0" indent="-381000" algn="l" rtl="0">
              <a:lnSpc>
                <a:spcPct val="115000"/>
              </a:lnSpc>
              <a:spcBef>
                <a:spcPts val="0"/>
              </a:spcBef>
              <a:spcAft>
                <a:spcPts val="0"/>
              </a:spcAft>
              <a:buClr>
                <a:schemeClr val="lt1"/>
              </a:buClr>
              <a:buSzPts val="2400"/>
              <a:buFont typeface="Twentieth Century"/>
              <a:buChar char="●"/>
            </a:pPr>
            <a:r>
              <a:rPr lang="en-US" sz="2400">
                <a:solidFill>
                  <a:schemeClr val="lt1"/>
                </a:solidFill>
                <a:latin typeface="Twentieth Century"/>
                <a:ea typeface="Twentieth Century"/>
                <a:cs typeface="Twentieth Century"/>
                <a:sym typeface="Twentieth Century"/>
              </a:rPr>
              <a:t>Blame other people</a:t>
            </a:r>
            <a:endParaRPr sz="2400">
              <a:solidFill>
                <a:schemeClr val="lt1"/>
              </a:solidFill>
              <a:latin typeface="Twentieth Century"/>
              <a:ea typeface="Twentieth Century"/>
              <a:cs typeface="Twentieth Century"/>
              <a:sym typeface="Twentieth Century"/>
            </a:endParaRPr>
          </a:p>
          <a:p>
            <a:pPr marL="457200" marR="0" lvl="0" indent="-381000" algn="l" rtl="0">
              <a:lnSpc>
                <a:spcPct val="115000"/>
              </a:lnSpc>
              <a:spcBef>
                <a:spcPts val="0"/>
              </a:spcBef>
              <a:spcAft>
                <a:spcPts val="0"/>
              </a:spcAft>
              <a:buClr>
                <a:schemeClr val="lt1"/>
              </a:buClr>
              <a:buSzPts val="2400"/>
              <a:buFont typeface="Twentieth Century"/>
              <a:buChar char="●"/>
            </a:pPr>
            <a:r>
              <a:rPr lang="en-US" sz="2400">
                <a:solidFill>
                  <a:schemeClr val="lt1"/>
                </a:solidFill>
                <a:latin typeface="Twentieth Century"/>
                <a:ea typeface="Twentieth Century"/>
                <a:cs typeface="Twentieth Century"/>
                <a:sym typeface="Twentieth Century"/>
              </a:rPr>
              <a:t>Thinking about all the negative things</a:t>
            </a:r>
            <a:endParaRPr sz="2400">
              <a:solidFill>
                <a:schemeClr val="lt1"/>
              </a:solidFill>
              <a:latin typeface="Twentieth Century"/>
              <a:ea typeface="Twentieth Century"/>
              <a:cs typeface="Twentieth Century"/>
              <a:sym typeface="Twentieth Century"/>
            </a:endParaRPr>
          </a:p>
          <a:p>
            <a:pPr marL="457200" marR="0" lvl="0" indent="-381000" algn="l" rtl="0">
              <a:lnSpc>
                <a:spcPct val="115000"/>
              </a:lnSpc>
              <a:spcBef>
                <a:spcPts val="0"/>
              </a:spcBef>
              <a:spcAft>
                <a:spcPts val="0"/>
              </a:spcAft>
              <a:buClr>
                <a:schemeClr val="lt1"/>
              </a:buClr>
              <a:buSzPts val="2400"/>
              <a:buFont typeface="Twentieth Century"/>
              <a:buChar char="●"/>
            </a:pPr>
            <a:r>
              <a:rPr lang="en-US" sz="2400">
                <a:solidFill>
                  <a:schemeClr val="lt1"/>
                </a:solidFill>
                <a:latin typeface="Twentieth Century"/>
                <a:ea typeface="Twentieth Century"/>
                <a:cs typeface="Twentieth Century"/>
                <a:sym typeface="Twentieth Century"/>
              </a:rPr>
              <a:t>Procrastinate</a:t>
            </a:r>
            <a:endParaRPr sz="2400">
              <a:solidFill>
                <a:schemeClr val="lt1"/>
              </a:solidFill>
              <a:latin typeface="Twentieth Century"/>
              <a:ea typeface="Twentieth Century"/>
              <a:cs typeface="Twentieth Century"/>
              <a:sym typeface="Twentieth Century"/>
            </a:endParaRPr>
          </a:p>
          <a:p>
            <a:pPr marL="457200" marR="0" lvl="0" indent="-381000" algn="l" rtl="0">
              <a:lnSpc>
                <a:spcPct val="115000"/>
              </a:lnSpc>
              <a:spcBef>
                <a:spcPts val="0"/>
              </a:spcBef>
              <a:spcAft>
                <a:spcPts val="0"/>
              </a:spcAft>
              <a:buClr>
                <a:schemeClr val="lt1"/>
              </a:buClr>
              <a:buSzPts val="2400"/>
              <a:buFont typeface="Twentieth Century"/>
              <a:buChar char="●"/>
            </a:pPr>
            <a:r>
              <a:rPr lang="en-US" sz="2400">
                <a:solidFill>
                  <a:schemeClr val="lt1"/>
                </a:solidFill>
                <a:latin typeface="Twentieth Century"/>
                <a:ea typeface="Twentieth Century"/>
                <a:cs typeface="Twentieth Century"/>
                <a:sym typeface="Twentieth Century"/>
              </a:rPr>
              <a:t>Pretend it’s not true</a:t>
            </a:r>
            <a:endParaRPr/>
          </a:p>
          <a:p>
            <a:pPr marL="457200" marR="0" lvl="1" indent="0" algn="l" rtl="0">
              <a:lnSpc>
                <a:spcPct val="120000"/>
              </a:lnSpc>
              <a:spcBef>
                <a:spcPts val="0"/>
              </a:spcBef>
              <a:spcAft>
                <a:spcPts val="0"/>
              </a:spcAft>
              <a:buClr>
                <a:schemeClr val="lt1"/>
              </a:buClr>
              <a:buSzPts val="3000"/>
              <a:buFont typeface="Arial"/>
              <a:buNone/>
            </a:pPr>
            <a:endParaRPr/>
          </a:p>
        </p:txBody>
      </p:sp>
      <p:sp>
        <p:nvSpPr>
          <p:cNvPr id="292" name="Google Shape;292;g271124fcce0_0_7"/>
          <p:cNvSpPr txBox="1"/>
          <p:nvPr/>
        </p:nvSpPr>
        <p:spPr>
          <a:xfrm>
            <a:off x="864975" y="2587200"/>
            <a:ext cx="4772700" cy="3197400"/>
          </a:xfrm>
          <a:prstGeom prst="rect">
            <a:avLst/>
          </a:prstGeom>
          <a:noFill/>
          <a:ln>
            <a:noFill/>
          </a:ln>
        </p:spPr>
        <p:txBody>
          <a:bodyPr spcFirstLastPara="1" wrap="square" lIns="91425" tIns="91425" rIns="91425" bIns="91425" anchor="t" anchorCtr="0">
            <a:noAutofit/>
          </a:bodyPr>
          <a:lstStyle/>
          <a:p>
            <a:pPr marL="457200" lvl="0" indent="-381000" algn="l" rtl="0">
              <a:lnSpc>
                <a:spcPct val="115000"/>
              </a:lnSpc>
              <a:spcBef>
                <a:spcPts val="1200"/>
              </a:spcBef>
              <a:spcAft>
                <a:spcPts val="0"/>
              </a:spcAft>
              <a:buClr>
                <a:schemeClr val="lt1"/>
              </a:buClr>
              <a:buSzPts val="2400"/>
              <a:buFont typeface="Twentieth Century"/>
              <a:buChar char="●"/>
            </a:pPr>
            <a:r>
              <a:rPr lang="en-US" sz="2400">
                <a:solidFill>
                  <a:schemeClr val="lt1"/>
                </a:solidFill>
                <a:latin typeface="Twentieth Century"/>
                <a:ea typeface="Twentieth Century"/>
                <a:cs typeface="Twentieth Century"/>
                <a:sym typeface="Twentieth Century"/>
              </a:rPr>
              <a:t>Talking to trusted friends or adults</a:t>
            </a:r>
            <a:endParaRPr sz="2400">
              <a:solidFill>
                <a:schemeClr val="lt1"/>
              </a:solidFill>
              <a:latin typeface="Twentieth Century"/>
              <a:ea typeface="Twentieth Century"/>
              <a:cs typeface="Twentieth Century"/>
              <a:sym typeface="Twentieth Century"/>
            </a:endParaRPr>
          </a:p>
          <a:p>
            <a:pPr marL="457200" lvl="0" indent="-381000" algn="l" rtl="0">
              <a:lnSpc>
                <a:spcPct val="115000"/>
              </a:lnSpc>
              <a:spcBef>
                <a:spcPts val="0"/>
              </a:spcBef>
              <a:spcAft>
                <a:spcPts val="0"/>
              </a:spcAft>
              <a:buClr>
                <a:schemeClr val="lt1"/>
              </a:buClr>
              <a:buSzPts val="2400"/>
              <a:buFont typeface="Twentieth Century"/>
              <a:buChar char="●"/>
            </a:pPr>
            <a:r>
              <a:rPr lang="en-US" sz="2400">
                <a:solidFill>
                  <a:schemeClr val="lt1"/>
                </a:solidFill>
                <a:latin typeface="Twentieth Century"/>
                <a:ea typeface="Twentieth Century"/>
                <a:cs typeface="Twentieth Century"/>
                <a:sym typeface="Twentieth Century"/>
              </a:rPr>
              <a:t>Sleeping well, healthy food, &amp; exercise</a:t>
            </a:r>
            <a:endParaRPr sz="2400">
              <a:solidFill>
                <a:schemeClr val="lt1"/>
              </a:solidFill>
              <a:latin typeface="Twentieth Century"/>
              <a:ea typeface="Twentieth Century"/>
              <a:cs typeface="Twentieth Century"/>
              <a:sym typeface="Twentieth Century"/>
            </a:endParaRPr>
          </a:p>
          <a:p>
            <a:pPr marL="457200" lvl="0" indent="-381000" algn="l" rtl="0">
              <a:lnSpc>
                <a:spcPct val="115000"/>
              </a:lnSpc>
              <a:spcBef>
                <a:spcPts val="0"/>
              </a:spcBef>
              <a:spcAft>
                <a:spcPts val="0"/>
              </a:spcAft>
              <a:buClr>
                <a:schemeClr val="lt1"/>
              </a:buClr>
              <a:buSzPts val="2400"/>
              <a:buFont typeface="Twentieth Century"/>
              <a:buChar char="●"/>
            </a:pPr>
            <a:r>
              <a:rPr lang="en-US" sz="2400">
                <a:solidFill>
                  <a:schemeClr val="lt1"/>
                </a:solidFill>
                <a:latin typeface="Twentieth Century"/>
                <a:ea typeface="Twentieth Century"/>
                <a:cs typeface="Twentieth Century"/>
                <a:sym typeface="Twentieth Century"/>
              </a:rPr>
              <a:t>Positive thinking</a:t>
            </a:r>
            <a:endParaRPr sz="2400">
              <a:solidFill>
                <a:schemeClr val="lt1"/>
              </a:solidFill>
              <a:latin typeface="Twentieth Century"/>
              <a:ea typeface="Twentieth Century"/>
              <a:cs typeface="Twentieth Century"/>
              <a:sym typeface="Twentieth Century"/>
            </a:endParaRPr>
          </a:p>
          <a:p>
            <a:pPr marL="457200" lvl="0" indent="-381000" algn="l" rtl="0">
              <a:lnSpc>
                <a:spcPct val="115000"/>
              </a:lnSpc>
              <a:spcBef>
                <a:spcPts val="0"/>
              </a:spcBef>
              <a:spcAft>
                <a:spcPts val="0"/>
              </a:spcAft>
              <a:buClr>
                <a:schemeClr val="lt1"/>
              </a:buClr>
              <a:buSzPts val="2400"/>
              <a:buFont typeface="Twentieth Century"/>
              <a:buChar char="●"/>
            </a:pPr>
            <a:r>
              <a:rPr lang="en-US" sz="2400">
                <a:solidFill>
                  <a:schemeClr val="lt1"/>
                </a:solidFill>
                <a:latin typeface="Twentieth Century"/>
                <a:ea typeface="Twentieth Century"/>
                <a:cs typeface="Twentieth Century"/>
                <a:sym typeface="Twentieth Century"/>
              </a:rPr>
              <a:t>Mindfulness</a:t>
            </a:r>
            <a:endParaRPr sz="2400">
              <a:solidFill>
                <a:schemeClr val="lt1"/>
              </a:solidFill>
              <a:latin typeface="Twentieth Century"/>
              <a:ea typeface="Twentieth Century"/>
              <a:cs typeface="Twentieth Century"/>
              <a:sym typeface="Twentieth Century"/>
            </a:endParaRPr>
          </a:p>
          <a:p>
            <a:pPr marL="0" lvl="0" indent="0" algn="l" rtl="0">
              <a:spcBef>
                <a:spcPts val="0"/>
              </a:spcBef>
              <a:spcAft>
                <a:spcPts val="0"/>
              </a:spcAft>
              <a:buNone/>
            </a:pPr>
            <a:endParaRPr sz="2400">
              <a:solidFill>
                <a:schemeClr val="lt1"/>
              </a:solidFill>
              <a:latin typeface="Twentieth Century"/>
              <a:ea typeface="Twentieth Century"/>
              <a:cs typeface="Twentieth Century"/>
              <a:sym typeface="Twentieth Century"/>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96"/>
        <p:cNvGrpSpPr/>
        <p:nvPr/>
      </p:nvGrpSpPr>
      <p:grpSpPr>
        <a:xfrm>
          <a:off x="0" y="0"/>
          <a:ext cx="0" cy="0"/>
          <a:chOff x="0" y="0"/>
          <a:chExt cx="0" cy="0"/>
        </a:xfrm>
      </p:grpSpPr>
      <p:sp>
        <p:nvSpPr>
          <p:cNvPr id="297" name="Google Shape;297;p6"/>
          <p:cNvSpPr txBox="1">
            <a:spLocks noGrp="1"/>
          </p:cNvSpPr>
          <p:nvPr>
            <p:ph type="title"/>
          </p:nvPr>
        </p:nvSpPr>
        <p:spPr>
          <a:xfrm>
            <a:off x="3504643" y="572175"/>
            <a:ext cx="4009800" cy="1478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lt1"/>
              </a:buClr>
              <a:buSzPts val="4400"/>
              <a:buFont typeface="Rockwell"/>
              <a:buNone/>
            </a:pPr>
            <a:r>
              <a:rPr lang="en-US" sz="4400">
                <a:latin typeface="Rockwell"/>
                <a:ea typeface="Rockwell"/>
                <a:cs typeface="Rockwell"/>
                <a:sym typeface="Rockwell"/>
              </a:rPr>
              <a:t>JUST BREATHE</a:t>
            </a:r>
            <a:endParaRPr/>
          </a:p>
        </p:txBody>
      </p:sp>
      <p:sp>
        <p:nvSpPr>
          <p:cNvPr id="298" name="Google Shape;298;p6"/>
          <p:cNvSpPr txBox="1">
            <a:spLocks noGrp="1"/>
          </p:cNvSpPr>
          <p:nvPr>
            <p:ph type="body" idx="1"/>
          </p:nvPr>
        </p:nvSpPr>
        <p:spPr>
          <a:xfrm>
            <a:off x="1141412" y="2249487"/>
            <a:ext cx="9905999" cy="3103909"/>
          </a:xfrm>
          <a:prstGeom prst="rect">
            <a:avLst/>
          </a:prstGeom>
          <a:noFill/>
          <a:ln>
            <a:noFill/>
          </a:ln>
        </p:spPr>
        <p:txBody>
          <a:bodyPr spcFirstLastPara="1" wrap="square" lIns="91425" tIns="45700" rIns="91425" bIns="45700" anchor="t" anchorCtr="0">
            <a:normAutofit/>
          </a:bodyPr>
          <a:lstStyle/>
          <a:p>
            <a:pPr marL="228600" lvl="0" indent="-228600" algn="l" rtl="0">
              <a:lnSpc>
                <a:spcPct val="120000"/>
              </a:lnSpc>
              <a:spcBef>
                <a:spcPts val="0"/>
              </a:spcBef>
              <a:spcAft>
                <a:spcPts val="0"/>
              </a:spcAft>
              <a:buClr>
                <a:schemeClr val="lt1"/>
              </a:buClr>
              <a:buSzPts val="3000"/>
              <a:buChar char="•"/>
            </a:pPr>
            <a:r>
              <a:rPr lang="en-US" dirty="0"/>
              <a:t>Often, without even realizing it, when we are stressed or anxious, we hold our breath or breathe quick, shallow breaths. Unfortunately, when we do that, we actually make our bodies even more anxious—we might find ourselves tensing more or our heart rate increasing.</a:t>
            </a:r>
            <a:endParaRPr dirty="0"/>
          </a:p>
          <a:p>
            <a:pPr marL="228600" lvl="0" indent="-38100" algn="l" rtl="0">
              <a:lnSpc>
                <a:spcPct val="120000"/>
              </a:lnSpc>
              <a:spcBef>
                <a:spcPts val="1000"/>
              </a:spcBef>
              <a:spcAft>
                <a:spcPts val="0"/>
              </a:spcAft>
              <a:buClr>
                <a:schemeClr val="lt1"/>
              </a:buClr>
              <a:buSzPts val="3000"/>
              <a:buNone/>
            </a:pPr>
            <a:endParaRPr dirty="0"/>
          </a:p>
          <a:p>
            <a:pPr marL="228600" lvl="0" indent="-228600" algn="l" rtl="0">
              <a:lnSpc>
                <a:spcPct val="120000"/>
              </a:lnSpc>
              <a:spcBef>
                <a:spcPts val="1000"/>
              </a:spcBef>
              <a:spcAft>
                <a:spcPts val="0"/>
              </a:spcAft>
              <a:buClr>
                <a:schemeClr val="lt1"/>
              </a:buClr>
              <a:buSzPts val="3000"/>
              <a:buChar char="•"/>
            </a:pPr>
            <a:r>
              <a:rPr lang="en-US" dirty="0"/>
              <a:t>Video link: </a:t>
            </a:r>
            <a:r>
              <a:rPr lang="en-US" u="sng" dirty="0">
                <a:solidFill>
                  <a:schemeClr val="bg1"/>
                </a:solidFill>
                <a:hlinkClick r:id="rId3">
                  <a:extLst>
                    <a:ext uri="{A12FA001-AC4F-418D-AE19-62706E023703}">
                      <ahyp:hlinkClr xmlns:ahyp="http://schemas.microsoft.com/office/drawing/2018/hyperlinkcolor" val="tx"/>
                    </a:ext>
                  </a:extLst>
                </a:hlinkClick>
              </a:rPr>
              <a:t>https://youtu.be/L_qO0RFmpRk</a:t>
            </a:r>
            <a:endParaRPr dirty="0">
              <a:solidFill>
                <a:schemeClr val="bg1"/>
              </a:solidFill>
            </a:endParaRPr>
          </a:p>
          <a:p>
            <a:pPr marL="228600" lvl="0" indent="-38100" algn="l" rtl="0">
              <a:lnSpc>
                <a:spcPct val="120000"/>
              </a:lnSpc>
              <a:spcBef>
                <a:spcPts val="1000"/>
              </a:spcBef>
              <a:spcAft>
                <a:spcPts val="0"/>
              </a:spcAft>
              <a:buClr>
                <a:schemeClr val="lt1"/>
              </a:buClr>
              <a:buSzPts val="3000"/>
              <a:buNone/>
            </a:pPr>
            <a:endParaRPr dirty="0"/>
          </a:p>
          <a:p>
            <a:pPr marL="0" lvl="0" indent="0" algn="l" rtl="0">
              <a:lnSpc>
                <a:spcPct val="120000"/>
              </a:lnSpc>
              <a:spcBef>
                <a:spcPts val="1000"/>
              </a:spcBef>
              <a:spcAft>
                <a:spcPts val="0"/>
              </a:spcAft>
              <a:buClr>
                <a:schemeClr val="lt1"/>
              </a:buClr>
              <a:buSzPts val="3000"/>
              <a:buNone/>
            </a:pPr>
            <a:endParaRPr sz="2400" dirty="0">
              <a:latin typeface="Tahoma"/>
              <a:ea typeface="Tahoma"/>
              <a:cs typeface="Tahoma"/>
              <a:sym typeface="Tahoma"/>
            </a:endParaRPr>
          </a:p>
        </p:txBody>
      </p:sp>
      <p:sp>
        <p:nvSpPr>
          <p:cNvPr id="299" name="Google Shape;299;p6"/>
          <p:cNvSpPr txBox="1"/>
          <p:nvPr/>
        </p:nvSpPr>
        <p:spPr>
          <a:xfrm>
            <a:off x="1141412" y="6539917"/>
            <a:ext cx="2928730" cy="2308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900" b="0" i="0" u="sng" strike="noStrike" cap="none" dirty="0">
                <a:solidFill>
                  <a:schemeClr val="lt1"/>
                </a:solidFill>
                <a:latin typeface="Twentieth Century"/>
                <a:ea typeface="Twentieth Century"/>
                <a:cs typeface="Twentieth Century"/>
                <a:sym typeface="Twentieth Century"/>
                <a:hlinkClick r:id="rId4">
                  <a:extLst>
                    <a:ext uri="{A12FA001-AC4F-418D-AE19-62706E023703}">
                      <ahyp:hlinkClr xmlns:ahyp="http://schemas.microsoft.com/office/drawing/2018/hyperlinkcolor" val="tx"/>
                    </a:ext>
                  </a:extLst>
                </a:hlinkClick>
              </a:rPr>
              <a:t>This Photo</a:t>
            </a:r>
            <a:r>
              <a:rPr lang="en-US" sz="900" b="0" i="0" u="none" strike="noStrike" cap="none" dirty="0">
                <a:solidFill>
                  <a:schemeClr val="lt1"/>
                </a:solidFill>
                <a:latin typeface="Twentieth Century"/>
                <a:ea typeface="Twentieth Century"/>
                <a:cs typeface="Twentieth Century"/>
                <a:sym typeface="Twentieth Century"/>
              </a:rPr>
              <a:t> by Unknown Author is licensed under </a:t>
            </a:r>
            <a:r>
              <a:rPr lang="en-US" sz="900" b="0" i="0" u="sng" strike="noStrike" cap="none" dirty="0">
                <a:solidFill>
                  <a:schemeClr val="lt1"/>
                </a:solidFill>
                <a:latin typeface="Twentieth Century"/>
                <a:ea typeface="Twentieth Century"/>
                <a:cs typeface="Twentieth Century"/>
                <a:sym typeface="Twentieth Century"/>
                <a:hlinkClick r:id="rId5">
                  <a:extLst>
                    <a:ext uri="{A12FA001-AC4F-418D-AE19-62706E023703}">
                      <ahyp:hlinkClr xmlns:ahyp="http://schemas.microsoft.com/office/drawing/2018/hyperlinkcolor" val="tx"/>
                    </a:ext>
                  </a:extLst>
                </a:hlinkClick>
              </a:rPr>
              <a:t>CC BY-ND</a:t>
            </a:r>
            <a:endParaRPr sz="900" dirty="0">
              <a:solidFill>
                <a:schemeClr val="lt1"/>
              </a:solidFill>
              <a:latin typeface="Twentieth Century"/>
              <a:ea typeface="Twentieth Century"/>
              <a:cs typeface="Twentieth Century"/>
              <a:sym typeface="Twentieth Century"/>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97"/>
                                        </p:tgtEl>
                                        <p:attrNameLst>
                                          <p:attrName>style.visibility</p:attrName>
                                        </p:attrNameLst>
                                      </p:cBhvr>
                                      <p:to>
                                        <p:strVal val="visible"/>
                                      </p:to>
                                    </p:set>
                                    <p:animEffect transition="in" filter="fade">
                                      <p:cBhvr>
                                        <p:cTn id="7" dur="500"/>
                                        <p:tgtEl>
                                          <p:spTgt spid="29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Circuit">
  <a:themeElements>
    <a:clrScheme name="Blue II">
      <a:dk1>
        <a:srgbClr val="000000"/>
      </a:dk1>
      <a:lt1>
        <a:srgbClr val="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EAC1C"/>
      </a:hlink>
      <a:folHlink>
        <a:srgbClr val="B26B0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BCB1FDE8D1C58E4AA618CDDFB74C4B4B" ma:contentTypeVersion="18" ma:contentTypeDescription="Create a new document." ma:contentTypeScope="" ma:versionID="8b73171bd59f2c6644184476edeccf30">
  <xsd:schema xmlns:xsd="http://www.w3.org/2001/XMLSchema" xmlns:xs="http://www.w3.org/2001/XMLSchema" xmlns:p="http://schemas.microsoft.com/office/2006/metadata/properties" xmlns:ns2="3ca8cdca-c67a-452f-93d4-725fc18eb385" xmlns:ns3="390bf81b-c3f1-4c21-aeff-21e5905ee7c2" targetNamespace="http://schemas.microsoft.com/office/2006/metadata/properties" ma:root="true" ma:fieldsID="251ae5bb00511893a63e2c2f445d7a46" ns2:_="" ns3:_="">
    <xsd:import namespace="3ca8cdca-c67a-452f-93d4-725fc18eb385"/>
    <xsd:import namespace="390bf81b-c3f1-4c21-aeff-21e5905ee7c2"/>
    <xsd:element name="properties">
      <xsd:complexType>
        <xsd:sequence>
          <xsd:element name="documentManagement">
            <xsd:complexType>
              <xsd:all>
                <xsd:element ref="ns2:_dlc_DocId" minOccurs="0"/>
                <xsd:element ref="ns2:_dlc_DocIdUrl" minOccurs="0"/>
                <xsd:element ref="ns2:_dlc_DocIdPersistId" minOccurs="0"/>
                <xsd:element ref="ns3:MediaServiceMetadata" minOccurs="0"/>
                <xsd:element ref="ns3:MediaServiceFastMetadata" minOccurs="0"/>
                <xsd:element ref="ns3:MediaServiceDateTaken" minOccurs="0"/>
                <xsd:element ref="ns3:MediaLengthInSeconds" minOccurs="0"/>
                <xsd:element ref="ns3:MediaServiceAutoKeyPoints" minOccurs="0"/>
                <xsd:element ref="ns3:MediaServiceKeyPoints" minOccurs="0"/>
                <xsd:element ref="ns3:MediaServiceAutoTags" minOccurs="0"/>
                <xsd:element ref="ns3:MediaServiceGenerationTime" minOccurs="0"/>
                <xsd:element ref="ns3:MediaServiceEventHashCode" minOccurs="0"/>
                <xsd:element ref="ns3:MediaServiceOCR" minOccurs="0"/>
                <xsd:element ref="ns2:SharedWithUsers" minOccurs="0"/>
                <xsd:element ref="ns2:SharedWithDetails" minOccurs="0"/>
                <xsd:element ref="ns3:MediaServiceLocation" minOccurs="0"/>
                <xsd:element ref="ns3:lcf76f155ced4ddcb4097134ff3c332f" minOccurs="0"/>
                <xsd:element ref="ns2:TaxCatchAll" minOccurs="0"/>
                <xsd:element ref="ns3:MediaServiceSearchProperties" minOccurs="0"/>
                <xsd:element ref="ns3: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ca8cdca-c67a-452f-93d4-725fc18eb385"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dexed="true"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element name="SharedWithUsers" ma:index="2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2" nillable="true" ma:displayName="Shared With Details" ma:internalName="SharedWithDetails" ma:readOnly="true">
      <xsd:simpleType>
        <xsd:restriction base="dms:Note">
          <xsd:maxLength value="255"/>
        </xsd:restriction>
      </xsd:simpleType>
    </xsd:element>
    <xsd:element name="TaxCatchAll" ma:index="26" nillable="true" ma:displayName="Taxonomy Catch All Column" ma:hidden="true" ma:list="{85ab7a91-b3c5-4060-aa10-b1263beefe77}" ma:internalName="TaxCatchAll" ma:showField="CatchAllData" ma:web="3ca8cdca-c67a-452f-93d4-725fc18eb385">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390bf81b-c3f1-4c21-aeff-21e5905ee7c2"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DateTaken" ma:index="13" nillable="true" ma:displayName="MediaServiceDateTaken" ma:hidden="true" ma:internalName="MediaServiceDateTaken" ma:readOnly="true">
      <xsd:simpleType>
        <xsd:restriction base="dms:Text"/>
      </xsd:simpleType>
    </xsd:element>
    <xsd:element name="MediaLengthInSeconds" ma:index="14" nillable="true" ma:displayName="Length (seconds)" ma:internalName="MediaLengthInSeconds" ma:readOnly="true">
      <xsd:simpleType>
        <xsd:restriction base="dms:Unknown"/>
      </xsd:simpleType>
    </xsd:element>
    <xsd:element name="MediaServiceAutoKeyPoints" ma:index="15" nillable="true" ma:displayName="MediaServiceAutoKeyPoints" ma:hidden="true" ma:internalName="MediaServiceAutoKeyPoints" ma:readOnly="true">
      <xsd:simpleType>
        <xsd:restriction base="dms:Note"/>
      </xsd:simpleType>
    </xsd:element>
    <xsd:element name="MediaServiceKeyPoints" ma:index="16" nillable="true" ma:displayName="KeyPoints" ma:internalName="MediaServiceKeyPoints" ma:readOnly="true">
      <xsd:simpleType>
        <xsd:restriction base="dms:Note">
          <xsd:maxLength value="255"/>
        </xsd:restriction>
      </xsd:simpleType>
    </xsd:element>
    <xsd:element name="MediaServiceAutoTags" ma:index="17" nillable="true" ma:displayName="Tags" ma:internalName="MediaServiceAutoTags" ma:readOnly="true">
      <xsd:simpleType>
        <xsd:restriction base="dms:Text"/>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OCR" ma:index="20" nillable="true" ma:displayName="Extracted Text" ma:internalName="MediaServiceOCR" ma:readOnly="true">
      <xsd:simpleType>
        <xsd:restriction base="dms:Note">
          <xsd:maxLength value="255"/>
        </xsd:restriction>
      </xsd:simpleType>
    </xsd:element>
    <xsd:element name="MediaServiceLocation" ma:index="23" nillable="true" ma:displayName="Location" ma:internalName="MediaServiceLocation" ma:readOnly="true">
      <xsd:simpleType>
        <xsd:restriction base="dms:Text"/>
      </xsd:simpleType>
    </xsd:element>
    <xsd:element name="lcf76f155ced4ddcb4097134ff3c332f" ma:index="25" nillable="true" ma:taxonomy="true" ma:internalName="lcf76f155ced4ddcb4097134ff3c332f" ma:taxonomyFieldName="MediaServiceImageTags" ma:displayName="Image Tags" ma:readOnly="false" ma:fieldId="{5cf76f15-5ced-4ddc-b409-7134ff3c332f}" ma:taxonomyMulti="true" ma:sspId="bc7c392e-0ab6-4a0e-b54b-0e3ca8472436" ma:termSetId="09814cd3-568e-fe90-9814-8d621ff8fb84" ma:anchorId="fba54fb3-c3e1-fe81-a776-ca4b69148c4d" ma:open="true" ma:isKeyword="false">
      <xsd:complexType>
        <xsd:sequence>
          <xsd:element ref="pc:Terms" minOccurs="0" maxOccurs="1"/>
        </xsd:sequence>
      </xsd:complexType>
    </xsd:element>
    <xsd:element name="MediaServiceSearchProperties" ma:index="27" nillable="true" ma:displayName="MediaServiceSearchProperties" ma:hidden="true" ma:internalName="MediaServiceSearchProperties" ma:readOnly="true">
      <xsd:simpleType>
        <xsd:restriction base="dms:Note"/>
      </xsd:simpleType>
    </xsd:element>
    <xsd:element name="MediaServiceObjectDetectorVersions" ma:index="28" nillable="true" ma:displayName="MediaServiceObjectDetectorVersions" ma:description="" ma:hidden="true" ma:indexed="true" ma:internalName="MediaServiceObjectDetectorVersions"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p:properties xmlns:p="http://schemas.microsoft.com/office/2006/metadata/properties" xmlns:xsi="http://www.w3.org/2001/XMLSchema-instance" xmlns:pc="http://schemas.microsoft.com/office/infopath/2007/PartnerControls">
  <documentManagement>
    <lcf76f155ced4ddcb4097134ff3c332f xmlns="390bf81b-c3f1-4c21-aeff-21e5905ee7c2">
      <Terms xmlns="http://schemas.microsoft.com/office/infopath/2007/PartnerControls"/>
    </lcf76f155ced4ddcb4097134ff3c332f>
    <TaxCatchAll xmlns="3ca8cdca-c67a-452f-93d4-725fc18eb385" xsi:nil="true"/>
    <_dlc_DocId xmlns="3ca8cdca-c67a-452f-93d4-725fc18eb385">PQ7XYYQD3TRP-128040323-1775450</_dlc_DocId>
    <_dlc_DocIdUrl xmlns="3ca8cdca-c67a-452f-93d4-725fc18eb385">
      <Url>https://apa750.sharepoint.com/sites/EducationSharedFiles/_layouts/15/DocIdRedir.aspx?ID=PQ7XYYQD3TRP-128040323-1775450</Url>
      <Description>PQ7XYYQD3TRP-128040323-1775450</Description>
    </_dlc_DocIdUrl>
  </documentManagement>
</p:properties>
</file>

<file path=customXml/itemProps1.xml><?xml version="1.0" encoding="utf-8"?>
<ds:datastoreItem xmlns:ds="http://schemas.openxmlformats.org/officeDocument/2006/customXml" ds:itemID="{31C36D49-9078-40C1-8E44-175F3F8AABB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ca8cdca-c67a-452f-93d4-725fc18eb385"/>
    <ds:schemaRef ds:uri="390bf81b-c3f1-4c21-aeff-21e5905ee7c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2E1DF306-D7AB-4B02-A735-C5B09E85BC4B}">
  <ds:schemaRefs>
    <ds:schemaRef ds:uri="http://schemas.microsoft.com/sharepoint/events"/>
  </ds:schemaRefs>
</ds:datastoreItem>
</file>

<file path=customXml/itemProps3.xml><?xml version="1.0" encoding="utf-8"?>
<ds:datastoreItem xmlns:ds="http://schemas.openxmlformats.org/officeDocument/2006/customXml" ds:itemID="{1B1B031C-7FE9-43FC-99A5-D41195649B7A}">
  <ds:schemaRefs>
    <ds:schemaRef ds:uri="http://schemas.microsoft.com/sharepoint/v3/contenttype/forms"/>
  </ds:schemaRefs>
</ds:datastoreItem>
</file>

<file path=customXml/itemProps4.xml><?xml version="1.0" encoding="utf-8"?>
<ds:datastoreItem xmlns:ds="http://schemas.openxmlformats.org/officeDocument/2006/customXml" ds:itemID="{594AD59C-21B0-4F1B-B714-3761AFE9466B}">
  <ds:schemaRefs>
    <ds:schemaRef ds:uri="http://schemas.microsoft.com/office/2006/metadata/properties"/>
    <ds:schemaRef ds:uri="http://schemas.microsoft.com/office/infopath/2007/PartnerControls"/>
    <ds:schemaRef ds:uri="390bf81b-c3f1-4c21-aeff-21e5905ee7c2"/>
    <ds:schemaRef ds:uri="3ca8cdca-c67a-452f-93d4-725fc18eb385"/>
  </ds:schemaRefs>
</ds:datastoreItem>
</file>

<file path=docProps/app.xml><?xml version="1.0" encoding="utf-8"?>
<Properties xmlns="http://schemas.openxmlformats.org/officeDocument/2006/extended-properties" xmlns:vt="http://schemas.openxmlformats.org/officeDocument/2006/docPropsVTypes">
  <TotalTime>4</TotalTime>
  <Words>261</Words>
  <Application>Microsoft Office PowerPoint</Application>
  <PresentationFormat>Widescreen</PresentationFormat>
  <Paragraphs>39</Paragraphs>
  <Slides>8</Slides>
  <Notes>8</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8</vt:i4>
      </vt:variant>
    </vt:vector>
  </HeadingPairs>
  <TitlesOfParts>
    <vt:vector size="14" baseType="lpstr">
      <vt:lpstr>Twentieth Century</vt:lpstr>
      <vt:lpstr>Calibri</vt:lpstr>
      <vt:lpstr>Tahoma</vt:lpstr>
      <vt:lpstr>Arial</vt:lpstr>
      <vt:lpstr>Rockwell</vt:lpstr>
      <vt:lpstr>Circuit</vt:lpstr>
      <vt:lpstr>B.A.M.</vt:lpstr>
      <vt:lpstr>        RESILIENCE</vt:lpstr>
      <vt:lpstr>BAM!</vt:lpstr>
      <vt:lpstr>HOW DOES STRESS AFFECT YOUR BODY?</vt:lpstr>
      <vt:lpstr>HOW DOES STRESS AFFECT YOUR BODY?</vt:lpstr>
      <vt:lpstr>STRESS AND THE BODY</vt:lpstr>
      <vt:lpstr>STRESS AND THE BODY</vt:lpstr>
      <vt:lpstr>JUST BREATHE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B.A.M.</dc:title>
  <dc:creator>Chesnes, Emily</dc:creator>
  <cp:lastModifiedBy>Chesnes, Emily</cp:lastModifiedBy>
  <cp:revision>3</cp:revision>
  <dcterms:created xsi:type="dcterms:W3CDTF">2024-04-22T19:07:57Z</dcterms:created>
  <dcterms:modified xsi:type="dcterms:W3CDTF">2024-07-09T15:57:37Z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0x010100BCB1FDE8D1C58E4AA618CDDFB74C4B4B</vt:lpwstr>
  </property>
  <property fmtid="{D5CDD505-2E9C-101B-9397-08002B2CF9AE}" pid="3" name="_dlc_DocIdItemGuid">
    <vt:lpwstr>185989d8-5e64-481f-9948-8ede1c7d6316</vt:lpwstr>
  </property>
  <property fmtid="{D5CDD505-2E9C-101B-9397-08002B2CF9AE}" pid="4" name="MediaServiceImageTags">
    <vt:lpwstr/>
  </property>
</Properties>
</file>