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319" r:id="rId3"/>
    <p:sldId id="258" r:id="rId4"/>
    <p:sldId id="260" r:id="rId5"/>
    <p:sldId id="31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93" r:id="rId19"/>
    <p:sldId id="273" r:id="rId20"/>
    <p:sldId id="276" r:id="rId21"/>
    <p:sldId id="274" r:id="rId22"/>
    <p:sldId id="277" r:id="rId23"/>
    <p:sldId id="275" r:id="rId24"/>
    <p:sldId id="278" r:id="rId25"/>
    <p:sldId id="279" r:id="rId26"/>
    <p:sldId id="281" r:id="rId27"/>
    <p:sldId id="294" r:id="rId28"/>
    <p:sldId id="282" r:id="rId29"/>
    <p:sldId id="309" r:id="rId30"/>
    <p:sldId id="290" r:id="rId31"/>
    <p:sldId id="291" r:id="rId32"/>
    <p:sldId id="295" r:id="rId33"/>
    <p:sldId id="310" r:id="rId34"/>
    <p:sldId id="292" r:id="rId35"/>
    <p:sldId id="296" r:id="rId36"/>
    <p:sldId id="316" r:id="rId37"/>
  </p:sldIdLst>
  <p:sldSz cx="9144000" cy="6858000" type="screen4x3"/>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39" autoAdjust="0"/>
    <p:restoredTop sz="89053" autoAdjust="0"/>
  </p:normalViewPr>
  <p:slideViewPr>
    <p:cSldViewPr>
      <p:cViewPr varScale="1">
        <p:scale>
          <a:sx n="70" d="100"/>
          <a:sy n="70" d="100"/>
        </p:scale>
        <p:origin x="84" y="1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CD491-7661-4B69-9D8D-345E444A851F}"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311D6528-3B59-4862-BEFF-D0B9A70CAC00}">
      <dgm:prSet/>
      <dgm:spPr/>
      <dgm:t>
        <a:bodyPr/>
        <a:lstStyle/>
        <a:p>
          <a:pPr algn="ctr" rtl="0"/>
          <a:r>
            <a:rPr lang="en-US" dirty="0" smtClean="0"/>
            <a:t>Monitor the team</a:t>
          </a:r>
          <a:endParaRPr lang="en-US" dirty="0"/>
        </a:p>
      </dgm:t>
    </dgm:pt>
    <dgm:pt modelId="{44D7C4E1-73B8-47E2-94D2-0DC9A51B54EA}" type="parTrans" cxnId="{EDCAF17E-78E6-4FA5-86C0-AC6D7C58C93A}">
      <dgm:prSet/>
      <dgm:spPr/>
      <dgm:t>
        <a:bodyPr/>
        <a:lstStyle/>
        <a:p>
          <a:pPr algn="ctr"/>
          <a:endParaRPr lang="en-US"/>
        </a:p>
      </dgm:t>
    </dgm:pt>
    <dgm:pt modelId="{DEB5B5C3-B5E8-47AC-8945-A4B151AA2084}" type="sibTrans" cxnId="{EDCAF17E-78E6-4FA5-86C0-AC6D7C58C93A}">
      <dgm:prSet/>
      <dgm:spPr/>
      <dgm:t>
        <a:bodyPr/>
        <a:lstStyle/>
        <a:p>
          <a:pPr algn="ctr"/>
          <a:endParaRPr lang="en-US"/>
        </a:p>
      </dgm:t>
    </dgm:pt>
    <dgm:pt modelId="{0ED68EBD-48D8-42A0-A705-485D51615676}">
      <dgm:prSet/>
      <dgm:spPr/>
      <dgm:t>
        <a:bodyPr/>
        <a:lstStyle/>
        <a:p>
          <a:pPr algn="ctr" rtl="0"/>
          <a:r>
            <a:rPr lang="en-US" dirty="0" smtClean="0"/>
            <a:t>Establish</a:t>
          </a:r>
          <a:r>
            <a:rPr lang="en-US" baseline="0" dirty="0" smtClean="0"/>
            <a:t> shared expectations and goals</a:t>
          </a:r>
          <a:endParaRPr lang="en-US" dirty="0"/>
        </a:p>
      </dgm:t>
    </dgm:pt>
    <dgm:pt modelId="{2305E1E2-F12B-4D47-B45B-8ECA98D1F129}" type="parTrans" cxnId="{1FBBEB62-D319-4D53-AB6F-3EE88D1D5019}">
      <dgm:prSet/>
      <dgm:spPr/>
      <dgm:t>
        <a:bodyPr/>
        <a:lstStyle/>
        <a:p>
          <a:pPr algn="ctr"/>
          <a:endParaRPr lang="en-US"/>
        </a:p>
      </dgm:t>
    </dgm:pt>
    <dgm:pt modelId="{A9400BDB-CF23-44DF-A2CA-46705BBDC2DD}" type="sibTrans" cxnId="{1FBBEB62-D319-4D53-AB6F-3EE88D1D5019}">
      <dgm:prSet/>
      <dgm:spPr/>
      <dgm:t>
        <a:bodyPr/>
        <a:lstStyle/>
        <a:p>
          <a:pPr algn="ctr"/>
          <a:endParaRPr lang="en-US"/>
        </a:p>
      </dgm:t>
    </dgm:pt>
    <dgm:pt modelId="{763BB29E-7904-487B-A519-05353D2EA91E}">
      <dgm:prSet/>
      <dgm:spPr/>
      <dgm:t>
        <a:bodyPr/>
        <a:lstStyle/>
        <a:p>
          <a:pPr algn="ctr" rtl="0"/>
          <a:r>
            <a:rPr lang="en-US" dirty="0" smtClean="0"/>
            <a:t>Pool resources</a:t>
          </a:r>
          <a:endParaRPr lang="en-US" dirty="0"/>
        </a:p>
      </dgm:t>
    </dgm:pt>
    <dgm:pt modelId="{8A93526C-515B-4B55-B992-C2FBBE11E856}" type="parTrans" cxnId="{D5D7E2F6-C974-4F86-A6BB-B188DAF2CD55}">
      <dgm:prSet/>
      <dgm:spPr/>
      <dgm:t>
        <a:bodyPr/>
        <a:lstStyle/>
        <a:p>
          <a:pPr algn="ctr"/>
          <a:endParaRPr lang="en-US"/>
        </a:p>
      </dgm:t>
    </dgm:pt>
    <dgm:pt modelId="{B019EB1F-20B5-4562-BF81-A205528E0136}" type="sibTrans" cxnId="{D5D7E2F6-C974-4F86-A6BB-B188DAF2CD55}">
      <dgm:prSet/>
      <dgm:spPr/>
      <dgm:t>
        <a:bodyPr/>
        <a:lstStyle/>
        <a:p>
          <a:pPr algn="ctr"/>
          <a:endParaRPr lang="en-US"/>
        </a:p>
      </dgm:t>
    </dgm:pt>
    <dgm:pt modelId="{7E050040-B271-4679-80C8-258DE185076C}">
      <dgm:prSet/>
      <dgm:spPr/>
      <dgm:t>
        <a:bodyPr/>
        <a:lstStyle/>
        <a:p>
          <a:pPr algn="ctr" rtl="0"/>
          <a:r>
            <a:rPr lang="en-US" dirty="0" smtClean="0"/>
            <a:t>Embrace all team members’ perspectives</a:t>
          </a:r>
          <a:endParaRPr lang="en-US" dirty="0"/>
        </a:p>
      </dgm:t>
    </dgm:pt>
    <dgm:pt modelId="{DFB2E063-3843-4030-A087-9A7644F5F7FD}" type="parTrans" cxnId="{30D75C81-804E-429D-AA2D-499DA0E16539}">
      <dgm:prSet/>
      <dgm:spPr/>
      <dgm:t>
        <a:bodyPr/>
        <a:lstStyle/>
        <a:p>
          <a:pPr algn="ctr"/>
          <a:endParaRPr lang="en-US"/>
        </a:p>
      </dgm:t>
    </dgm:pt>
    <dgm:pt modelId="{6F93F916-43F7-451F-AAEC-FA4F8FC0A409}" type="sibTrans" cxnId="{30D75C81-804E-429D-AA2D-499DA0E16539}">
      <dgm:prSet/>
      <dgm:spPr/>
      <dgm:t>
        <a:bodyPr/>
        <a:lstStyle/>
        <a:p>
          <a:pPr algn="ctr"/>
          <a:endParaRPr lang="en-US"/>
        </a:p>
      </dgm:t>
    </dgm:pt>
    <dgm:pt modelId="{AE3B68E1-20A3-4FB6-8CF1-A777ED2FA506}">
      <dgm:prSet/>
      <dgm:spPr/>
      <dgm:t>
        <a:bodyPr/>
        <a:lstStyle/>
        <a:p>
          <a:pPr algn="ctr" rtl="0"/>
          <a:endParaRPr lang="en-US" dirty="0"/>
        </a:p>
      </dgm:t>
    </dgm:pt>
    <dgm:pt modelId="{96652213-25B6-4EE8-9F87-B36C4367D965}" type="parTrans" cxnId="{45B4659D-A702-4ED6-95DA-552D41EB37FC}">
      <dgm:prSet/>
      <dgm:spPr/>
      <dgm:t>
        <a:bodyPr/>
        <a:lstStyle/>
        <a:p>
          <a:pPr algn="ctr"/>
          <a:endParaRPr lang="en-US"/>
        </a:p>
      </dgm:t>
    </dgm:pt>
    <dgm:pt modelId="{ADAD1BDF-D373-44A5-AD81-306EA9E76D35}" type="sibTrans" cxnId="{45B4659D-A702-4ED6-95DA-552D41EB37FC}">
      <dgm:prSet/>
      <dgm:spPr/>
      <dgm:t>
        <a:bodyPr/>
        <a:lstStyle/>
        <a:p>
          <a:pPr algn="ctr"/>
          <a:endParaRPr lang="en-US"/>
        </a:p>
      </dgm:t>
    </dgm:pt>
    <dgm:pt modelId="{F98881C0-DB1E-4A24-95BC-2F373E99CE29}">
      <dgm:prSet/>
      <dgm:spPr/>
      <dgm:t>
        <a:bodyPr/>
        <a:lstStyle/>
        <a:p>
          <a:pPr algn="ctr"/>
          <a:endParaRPr lang="en-US"/>
        </a:p>
      </dgm:t>
    </dgm:pt>
    <dgm:pt modelId="{1BC0AF7B-1F2C-46D0-91EE-749B38FCCFE3}" type="parTrans" cxnId="{C14F64B9-0366-4390-B292-D6C455F85164}">
      <dgm:prSet/>
      <dgm:spPr/>
      <dgm:t>
        <a:bodyPr/>
        <a:lstStyle/>
        <a:p>
          <a:pPr algn="ctr"/>
          <a:endParaRPr lang="en-US"/>
        </a:p>
      </dgm:t>
    </dgm:pt>
    <dgm:pt modelId="{973ACF84-E21A-4884-98C5-FC097A63AC7E}" type="sibTrans" cxnId="{C14F64B9-0366-4390-B292-D6C455F85164}">
      <dgm:prSet/>
      <dgm:spPr/>
      <dgm:t>
        <a:bodyPr/>
        <a:lstStyle/>
        <a:p>
          <a:pPr algn="ctr"/>
          <a:endParaRPr lang="en-US"/>
        </a:p>
      </dgm:t>
    </dgm:pt>
    <dgm:pt modelId="{FFF2F23F-3999-4029-91FF-55AB8BE6A176}">
      <dgm:prSet/>
      <dgm:spPr/>
      <dgm:t>
        <a:bodyPr/>
        <a:lstStyle/>
        <a:p>
          <a:pPr algn="ctr"/>
          <a:endParaRPr lang="en-US"/>
        </a:p>
      </dgm:t>
    </dgm:pt>
    <dgm:pt modelId="{11802501-5441-4D15-AC32-E78D19536CDB}" type="parTrans" cxnId="{6EE5958C-7189-42C4-8C2B-1903B265E7CF}">
      <dgm:prSet/>
      <dgm:spPr/>
      <dgm:t>
        <a:bodyPr/>
        <a:lstStyle/>
        <a:p>
          <a:pPr algn="ctr"/>
          <a:endParaRPr lang="en-US"/>
        </a:p>
      </dgm:t>
    </dgm:pt>
    <dgm:pt modelId="{4BD2090C-3A8E-4544-B556-395CFE005B7C}" type="sibTrans" cxnId="{6EE5958C-7189-42C4-8C2B-1903B265E7CF}">
      <dgm:prSet/>
      <dgm:spPr/>
      <dgm:t>
        <a:bodyPr/>
        <a:lstStyle/>
        <a:p>
          <a:pPr algn="ctr"/>
          <a:endParaRPr lang="en-US"/>
        </a:p>
      </dgm:t>
    </dgm:pt>
    <dgm:pt modelId="{CBFCEC03-E5D1-4EF7-A110-B30D6451DBC0}" type="pres">
      <dgm:prSet presAssocID="{E52CD491-7661-4B69-9D8D-345E444A851F}" presName="matrix" presStyleCnt="0">
        <dgm:presLayoutVars>
          <dgm:chMax val="1"/>
          <dgm:dir/>
          <dgm:resizeHandles val="exact"/>
        </dgm:presLayoutVars>
      </dgm:prSet>
      <dgm:spPr/>
      <dgm:t>
        <a:bodyPr/>
        <a:lstStyle/>
        <a:p>
          <a:endParaRPr lang="en-US"/>
        </a:p>
      </dgm:t>
    </dgm:pt>
    <dgm:pt modelId="{FFE57E76-F425-4075-B2BA-502552540790}" type="pres">
      <dgm:prSet presAssocID="{E52CD491-7661-4B69-9D8D-345E444A851F}" presName="diamond" presStyleLbl="bgShp" presStyleIdx="0" presStyleCnt="1"/>
      <dgm:spPr/>
    </dgm:pt>
    <dgm:pt modelId="{3E923526-E243-4655-B644-39CA7ADD79D3}" type="pres">
      <dgm:prSet presAssocID="{E52CD491-7661-4B69-9D8D-345E444A851F}" presName="quad1" presStyleLbl="node1" presStyleIdx="0" presStyleCnt="4">
        <dgm:presLayoutVars>
          <dgm:chMax val="0"/>
          <dgm:chPref val="0"/>
          <dgm:bulletEnabled val="1"/>
        </dgm:presLayoutVars>
      </dgm:prSet>
      <dgm:spPr/>
      <dgm:t>
        <a:bodyPr/>
        <a:lstStyle/>
        <a:p>
          <a:endParaRPr lang="en-US"/>
        </a:p>
      </dgm:t>
    </dgm:pt>
    <dgm:pt modelId="{D945BFAD-67E8-41D7-AED7-C17F24315689}" type="pres">
      <dgm:prSet presAssocID="{E52CD491-7661-4B69-9D8D-345E444A851F}" presName="quad2" presStyleLbl="node1" presStyleIdx="1" presStyleCnt="4">
        <dgm:presLayoutVars>
          <dgm:chMax val="0"/>
          <dgm:chPref val="0"/>
          <dgm:bulletEnabled val="1"/>
        </dgm:presLayoutVars>
      </dgm:prSet>
      <dgm:spPr/>
      <dgm:t>
        <a:bodyPr/>
        <a:lstStyle/>
        <a:p>
          <a:endParaRPr lang="en-US"/>
        </a:p>
      </dgm:t>
    </dgm:pt>
    <dgm:pt modelId="{D23F43B9-21F7-459B-A6B7-58E29026228F}" type="pres">
      <dgm:prSet presAssocID="{E52CD491-7661-4B69-9D8D-345E444A851F}" presName="quad3" presStyleLbl="node1" presStyleIdx="2" presStyleCnt="4">
        <dgm:presLayoutVars>
          <dgm:chMax val="0"/>
          <dgm:chPref val="0"/>
          <dgm:bulletEnabled val="1"/>
        </dgm:presLayoutVars>
      </dgm:prSet>
      <dgm:spPr/>
      <dgm:t>
        <a:bodyPr/>
        <a:lstStyle/>
        <a:p>
          <a:endParaRPr lang="en-US"/>
        </a:p>
      </dgm:t>
    </dgm:pt>
    <dgm:pt modelId="{5FF6F2A9-E087-4F20-91A6-3D662C6F3D93}" type="pres">
      <dgm:prSet presAssocID="{E52CD491-7661-4B69-9D8D-345E444A851F}" presName="quad4" presStyleLbl="node1" presStyleIdx="3" presStyleCnt="4">
        <dgm:presLayoutVars>
          <dgm:chMax val="0"/>
          <dgm:chPref val="0"/>
          <dgm:bulletEnabled val="1"/>
        </dgm:presLayoutVars>
      </dgm:prSet>
      <dgm:spPr/>
      <dgm:t>
        <a:bodyPr/>
        <a:lstStyle/>
        <a:p>
          <a:endParaRPr lang="en-US"/>
        </a:p>
      </dgm:t>
    </dgm:pt>
  </dgm:ptLst>
  <dgm:cxnLst>
    <dgm:cxn modelId="{30D75C81-804E-429D-AA2D-499DA0E16539}" srcId="{E52CD491-7661-4B69-9D8D-345E444A851F}" destId="{7E050040-B271-4679-80C8-258DE185076C}" srcOrd="3" destOrd="0" parTransId="{DFB2E063-3843-4030-A087-9A7644F5F7FD}" sibTransId="{6F93F916-43F7-451F-AAEC-FA4F8FC0A409}"/>
    <dgm:cxn modelId="{45ADDFE3-E71F-4CBA-AB33-3950DC15B353}" type="presOf" srcId="{E52CD491-7661-4B69-9D8D-345E444A851F}" destId="{CBFCEC03-E5D1-4EF7-A110-B30D6451DBC0}" srcOrd="0" destOrd="0" presId="urn:microsoft.com/office/officeart/2005/8/layout/matrix3"/>
    <dgm:cxn modelId="{71C562B8-15C8-475E-9A3E-C6A54CB5BC0B}" type="presOf" srcId="{311D6528-3B59-4862-BEFF-D0B9A70CAC00}" destId="{3E923526-E243-4655-B644-39CA7ADD79D3}" srcOrd="0" destOrd="0" presId="urn:microsoft.com/office/officeart/2005/8/layout/matrix3"/>
    <dgm:cxn modelId="{4C213B4C-836C-4C6B-A98E-88C380796888}" type="presOf" srcId="{763BB29E-7904-487B-A519-05353D2EA91E}" destId="{D23F43B9-21F7-459B-A6B7-58E29026228F}" srcOrd="0" destOrd="0" presId="urn:microsoft.com/office/officeart/2005/8/layout/matrix3"/>
    <dgm:cxn modelId="{C14F64B9-0366-4390-B292-D6C455F85164}" srcId="{E52CD491-7661-4B69-9D8D-345E444A851F}" destId="{F98881C0-DB1E-4A24-95BC-2F373E99CE29}" srcOrd="5" destOrd="0" parTransId="{1BC0AF7B-1F2C-46D0-91EE-749B38FCCFE3}" sibTransId="{973ACF84-E21A-4884-98C5-FC097A63AC7E}"/>
    <dgm:cxn modelId="{EDCAF17E-78E6-4FA5-86C0-AC6D7C58C93A}" srcId="{E52CD491-7661-4B69-9D8D-345E444A851F}" destId="{311D6528-3B59-4862-BEFF-D0B9A70CAC00}" srcOrd="0" destOrd="0" parTransId="{44D7C4E1-73B8-47E2-94D2-0DC9A51B54EA}" sibTransId="{DEB5B5C3-B5E8-47AC-8945-A4B151AA2084}"/>
    <dgm:cxn modelId="{6EE5958C-7189-42C4-8C2B-1903B265E7CF}" srcId="{E52CD491-7661-4B69-9D8D-345E444A851F}" destId="{FFF2F23F-3999-4029-91FF-55AB8BE6A176}" srcOrd="4" destOrd="0" parTransId="{11802501-5441-4D15-AC32-E78D19536CDB}" sibTransId="{4BD2090C-3A8E-4544-B556-395CFE005B7C}"/>
    <dgm:cxn modelId="{1FBBEB62-D319-4D53-AB6F-3EE88D1D5019}" srcId="{E52CD491-7661-4B69-9D8D-345E444A851F}" destId="{0ED68EBD-48D8-42A0-A705-485D51615676}" srcOrd="1" destOrd="0" parTransId="{2305E1E2-F12B-4D47-B45B-8ECA98D1F129}" sibTransId="{A9400BDB-CF23-44DF-A2CA-46705BBDC2DD}"/>
    <dgm:cxn modelId="{88F2CE86-B9C2-4690-A6F8-B01C7B3D2161}" type="presOf" srcId="{0ED68EBD-48D8-42A0-A705-485D51615676}" destId="{D945BFAD-67E8-41D7-AED7-C17F24315689}" srcOrd="0" destOrd="0" presId="urn:microsoft.com/office/officeart/2005/8/layout/matrix3"/>
    <dgm:cxn modelId="{D5D7E2F6-C974-4F86-A6BB-B188DAF2CD55}" srcId="{E52CD491-7661-4B69-9D8D-345E444A851F}" destId="{763BB29E-7904-487B-A519-05353D2EA91E}" srcOrd="2" destOrd="0" parTransId="{8A93526C-515B-4B55-B992-C2FBBE11E856}" sibTransId="{B019EB1F-20B5-4562-BF81-A205528E0136}"/>
    <dgm:cxn modelId="{45B4659D-A702-4ED6-95DA-552D41EB37FC}" srcId="{E52CD491-7661-4B69-9D8D-345E444A851F}" destId="{AE3B68E1-20A3-4FB6-8CF1-A777ED2FA506}" srcOrd="6" destOrd="0" parTransId="{96652213-25B6-4EE8-9F87-B36C4367D965}" sibTransId="{ADAD1BDF-D373-44A5-AD81-306EA9E76D35}"/>
    <dgm:cxn modelId="{9C394FC5-C2FB-4D6F-97C9-86833BB7B7D6}" type="presOf" srcId="{7E050040-B271-4679-80C8-258DE185076C}" destId="{5FF6F2A9-E087-4F20-91A6-3D662C6F3D93}" srcOrd="0" destOrd="0" presId="urn:microsoft.com/office/officeart/2005/8/layout/matrix3"/>
    <dgm:cxn modelId="{6C905AB8-5245-4BF7-90AB-F24AE2BA0008}" type="presParOf" srcId="{CBFCEC03-E5D1-4EF7-A110-B30D6451DBC0}" destId="{FFE57E76-F425-4075-B2BA-502552540790}" srcOrd="0" destOrd="0" presId="urn:microsoft.com/office/officeart/2005/8/layout/matrix3"/>
    <dgm:cxn modelId="{13010464-B985-4342-8FD5-62A9FCD5D95C}" type="presParOf" srcId="{CBFCEC03-E5D1-4EF7-A110-B30D6451DBC0}" destId="{3E923526-E243-4655-B644-39CA7ADD79D3}" srcOrd="1" destOrd="0" presId="urn:microsoft.com/office/officeart/2005/8/layout/matrix3"/>
    <dgm:cxn modelId="{DA1D0097-406F-48B3-BC8F-6491E34303A5}" type="presParOf" srcId="{CBFCEC03-E5D1-4EF7-A110-B30D6451DBC0}" destId="{D945BFAD-67E8-41D7-AED7-C17F24315689}" srcOrd="2" destOrd="0" presId="urn:microsoft.com/office/officeart/2005/8/layout/matrix3"/>
    <dgm:cxn modelId="{26BFFD66-A9AA-4ECB-B9AA-F7B449AC2179}" type="presParOf" srcId="{CBFCEC03-E5D1-4EF7-A110-B30D6451DBC0}" destId="{D23F43B9-21F7-459B-A6B7-58E29026228F}" srcOrd="3" destOrd="0" presId="urn:microsoft.com/office/officeart/2005/8/layout/matrix3"/>
    <dgm:cxn modelId="{2DFF6FEE-F224-4331-B476-737E1689CD21}" type="presParOf" srcId="{CBFCEC03-E5D1-4EF7-A110-B30D6451DBC0}" destId="{5FF6F2A9-E087-4F20-91A6-3D662C6F3D93}"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3C7695-59E8-401C-815C-BA0B9AF598A6}" type="doc">
      <dgm:prSet loTypeId="urn:microsoft.com/office/officeart/2005/8/layout/chevron2" loCatId="list" qsTypeId="urn:microsoft.com/office/officeart/2005/8/quickstyle/simple1" qsCatId="simple" csTypeId="urn:microsoft.com/office/officeart/2005/8/colors/accent1_5" csCatId="accent1" phldr="1"/>
      <dgm:spPr/>
      <dgm:t>
        <a:bodyPr/>
        <a:lstStyle/>
        <a:p>
          <a:endParaRPr lang="en-US"/>
        </a:p>
      </dgm:t>
    </dgm:pt>
    <dgm:pt modelId="{3E995853-A198-45F9-A65B-5C55A6401593}">
      <dgm:prSet phldrT="[Text]"/>
      <dgm:spPr/>
      <dgm:t>
        <a:bodyPr/>
        <a:lstStyle/>
        <a:p>
          <a:r>
            <a:rPr lang="en-US" dirty="0" smtClean="0"/>
            <a:t>S</a:t>
          </a:r>
          <a:endParaRPr lang="en-US" dirty="0"/>
        </a:p>
      </dgm:t>
    </dgm:pt>
    <dgm:pt modelId="{E769615D-49FB-4B34-A562-A350DB8B75EC}" type="parTrans" cxnId="{BF132EA8-A33E-4E8C-A134-882C87B67103}">
      <dgm:prSet/>
      <dgm:spPr/>
      <dgm:t>
        <a:bodyPr/>
        <a:lstStyle/>
        <a:p>
          <a:endParaRPr lang="en-US"/>
        </a:p>
      </dgm:t>
    </dgm:pt>
    <dgm:pt modelId="{20CC9747-1AEA-4011-BE63-A434763B5A45}" type="sibTrans" cxnId="{BF132EA8-A33E-4E8C-A134-882C87B67103}">
      <dgm:prSet/>
      <dgm:spPr/>
      <dgm:t>
        <a:bodyPr/>
        <a:lstStyle/>
        <a:p>
          <a:endParaRPr lang="en-US"/>
        </a:p>
      </dgm:t>
    </dgm:pt>
    <dgm:pt modelId="{B63EDEC5-E2BC-417F-A35D-15E833988C4E}">
      <dgm:prSet phldrT="[Text]"/>
      <dgm:spPr/>
      <dgm:t>
        <a:bodyPr/>
        <a:lstStyle/>
        <a:p>
          <a:r>
            <a:rPr lang="en-US" b="1" dirty="0" smtClean="0"/>
            <a:t>S</a:t>
          </a:r>
          <a:r>
            <a:rPr lang="en-US" dirty="0" smtClean="0"/>
            <a:t>tart</a:t>
          </a:r>
          <a:endParaRPr lang="en-US" dirty="0"/>
        </a:p>
      </dgm:t>
    </dgm:pt>
    <dgm:pt modelId="{0D1C2625-22EE-4218-B244-C97B7B1198AD}" type="parTrans" cxnId="{CDD4AD1B-ACC3-4EDE-AD30-F74142C728AB}">
      <dgm:prSet/>
      <dgm:spPr/>
      <dgm:t>
        <a:bodyPr/>
        <a:lstStyle/>
        <a:p>
          <a:endParaRPr lang="en-US"/>
        </a:p>
      </dgm:t>
    </dgm:pt>
    <dgm:pt modelId="{9F6A773D-8EE5-41FD-B302-3FA3D44B4919}" type="sibTrans" cxnId="{CDD4AD1B-ACC3-4EDE-AD30-F74142C728AB}">
      <dgm:prSet/>
      <dgm:spPr/>
      <dgm:t>
        <a:bodyPr/>
        <a:lstStyle/>
        <a:p>
          <a:endParaRPr lang="en-US"/>
        </a:p>
      </dgm:t>
    </dgm:pt>
    <dgm:pt modelId="{7618810C-2456-4A7E-8860-E7BE367CB596}">
      <dgm:prSet phldrT="[Text]"/>
      <dgm:spPr/>
      <dgm:t>
        <a:bodyPr/>
        <a:lstStyle/>
        <a:p>
          <a:r>
            <a:rPr lang="en-US" dirty="0" smtClean="0"/>
            <a:t>W</a:t>
          </a:r>
          <a:endParaRPr lang="en-US" dirty="0"/>
        </a:p>
      </dgm:t>
    </dgm:pt>
    <dgm:pt modelId="{4DC5869D-22C6-4523-B15C-8A7868DED185}" type="parTrans" cxnId="{1ECF0D06-0A08-463C-A6F1-4B6363B75377}">
      <dgm:prSet/>
      <dgm:spPr/>
      <dgm:t>
        <a:bodyPr/>
        <a:lstStyle/>
        <a:p>
          <a:endParaRPr lang="en-US"/>
        </a:p>
      </dgm:t>
    </dgm:pt>
    <dgm:pt modelId="{AF1B8F89-8F43-447D-A6DF-E71529096498}" type="sibTrans" cxnId="{1ECF0D06-0A08-463C-A6F1-4B6363B75377}">
      <dgm:prSet/>
      <dgm:spPr/>
      <dgm:t>
        <a:bodyPr/>
        <a:lstStyle/>
        <a:p>
          <a:endParaRPr lang="en-US"/>
        </a:p>
      </dgm:t>
    </dgm:pt>
    <dgm:pt modelId="{0AD0DE7F-B4A6-4640-B317-AB9575BAFA63}">
      <dgm:prSet phldrT="[Text]"/>
      <dgm:spPr/>
      <dgm:t>
        <a:bodyPr/>
        <a:lstStyle/>
        <a:p>
          <a:r>
            <a:rPr lang="en-US" b="1" dirty="0" smtClean="0"/>
            <a:t>W</a:t>
          </a:r>
          <a:r>
            <a:rPr lang="en-US" dirty="0" smtClean="0"/>
            <a:t>ith</a:t>
          </a:r>
          <a:endParaRPr lang="en-US" dirty="0"/>
        </a:p>
      </dgm:t>
    </dgm:pt>
    <dgm:pt modelId="{F2475955-2991-4183-9728-527F3888E699}" type="parTrans" cxnId="{D96E3D31-2926-4FA8-8DD1-5BF22DCA1F39}">
      <dgm:prSet/>
      <dgm:spPr/>
      <dgm:t>
        <a:bodyPr/>
        <a:lstStyle/>
        <a:p>
          <a:endParaRPr lang="en-US"/>
        </a:p>
      </dgm:t>
    </dgm:pt>
    <dgm:pt modelId="{78DBB9B2-FED2-4322-A0C8-F87054314957}" type="sibTrans" cxnId="{D96E3D31-2926-4FA8-8DD1-5BF22DCA1F39}">
      <dgm:prSet/>
      <dgm:spPr/>
      <dgm:t>
        <a:bodyPr/>
        <a:lstStyle/>
        <a:p>
          <a:endParaRPr lang="en-US"/>
        </a:p>
      </dgm:t>
    </dgm:pt>
    <dgm:pt modelId="{9962A930-4DD0-4220-854A-F94DAD4939F7}">
      <dgm:prSet phldrT="[Text]"/>
      <dgm:spPr/>
      <dgm:t>
        <a:bodyPr/>
        <a:lstStyle/>
        <a:p>
          <a:r>
            <a:rPr lang="en-US" dirty="0" smtClean="0"/>
            <a:t>I</a:t>
          </a:r>
          <a:endParaRPr lang="en-US" dirty="0"/>
        </a:p>
      </dgm:t>
    </dgm:pt>
    <dgm:pt modelId="{2FAE07ED-D366-4EF6-A051-264590DD57E5}" type="parTrans" cxnId="{545BCAA5-6D1E-4096-8A9C-DA7EDC71D2EA}">
      <dgm:prSet/>
      <dgm:spPr/>
      <dgm:t>
        <a:bodyPr/>
        <a:lstStyle/>
        <a:p>
          <a:endParaRPr lang="en-US"/>
        </a:p>
      </dgm:t>
    </dgm:pt>
    <dgm:pt modelId="{A681C47C-2935-4873-BDB5-9008D37E6F99}" type="sibTrans" cxnId="{545BCAA5-6D1E-4096-8A9C-DA7EDC71D2EA}">
      <dgm:prSet/>
      <dgm:spPr/>
      <dgm:t>
        <a:bodyPr/>
        <a:lstStyle/>
        <a:p>
          <a:endParaRPr lang="en-US"/>
        </a:p>
      </dgm:t>
    </dgm:pt>
    <dgm:pt modelId="{3CA79AAF-8CD0-4623-855E-4BDAC03858D1}">
      <dgm:prSet phldrT="[Text]"/>
      <dgm:spPr/>
      <dgm:t>
        <a:bodyPr/>
        <a:lstStyle/>
        <a:p>
          <a:r>
            <a:rPr lang="en-US" b="1" dirty="0" smtClean="0"/>
            <a:t>I</a:t>
          </a:r>
          <a:r>
            <a:rPr lang="en-US" dirty="0" smtClean="0"/>
            <a:t>ntent and</a:t>
          </a:r>
          <a:endParaRPr lang="en-US" dirty="0"/>
        </a:p>
      </dgm:t>
    </dgm:pt>
    <dgm:pt modelId="{E4776807-9803-4CF7-974D-02CC959CC052}" type="parTrans" cxnId="{E240885E-6578-41EC-A41A-5152511ED5FB}">
      <dgm:prSet/>
      <dgm:spPr/>
      <dgm:t>
        <a:bodyPr/>
        <a:lstStyle/>
        <a:p>
          <a:endParaRPr lang="en-US"/>
        </a:p>
      </dgm:t>
    </dgm:pt>
    <dgm:pt modelId="{B88DB9E1-D25B-491F-9799-772ED9CDD564}" type="sibTrans" cxnId="{E240885E-6578-41EC-A41A-5152511ED5FB}">
      <dgm:prSet/>
      <dgm:spPr/>
      <dgm:t>
        <a:bodyPr/>
        <a:lstStyle/>
        <a:p>
          <a:endParaRPr lang="en-US"/>
        </a:p>
      </dgm:t>
    </dgm:pt>
    <dgm:pt modelId="{9A37EDED-829E-47EE-A842-3A57A4234186}">
      <dgm:prSet phldrT="[Text]"/>
      <dgm:spPr/>
      <dgm:t>
        <a:bodyPr/>
        <a:lstStyle/>
        <a:p>
          <a:r>
            <a:rPr lang="en-US" dirty="0" smtClean="0"/>
            <a:t>M</a:t>
          </a:r>
          <a:endParaRPr lang="en-US" dirty="0"/>
        </a:p>
      </dgm:t>
    </dgm:pt>
    <dgm:pt modelId="{942CBFCC-DD39-481B-B87D-DD1D6D6EF983}" type="parTrans" cxnId="{ADCAAAE9-1D74-4D6F-AC66-FCD90A28D8F7}">
      <dgm:prSet/>
      <dgm:spPr/>
      <dgm:t>
        <a:bodyPr/>
        <a:lstStyle/>
        <a:p>
          <a:endParaRPr lang="en-US"/>
        </a:p>
      </dgm:t>
    </dgm:pt>
    <dgm:pt modelId="{9C204B61-8B21-4669-B671-1BE7BC726FB9}" type="sibTrans" cxnId="{ADCAAAE9-1D74-4D6F-AC66-FCD90A28D8F7}">
      <dgm:prSet/>
      <dgm:spPr/>
      <dgm:t>
        <a:bodyPr/>
        <a:lstStyle/>
        <a:p>
          <a:endParaRPr lang="en-US"/>
        </a:p>
      </dgm:t>
    </dgm:pt>
    <dgm:pt modelId="{B1E7C684-17B9-40BF-A5E9-30CC61451E5D}">
      <dgm:prSet phldrT="[Text]"/>
      <dgm:spPr/>
      <dgm:t>
        <a:bodyPr/>
        <a:lstStyle/>
        <a:p>
          <a:r>
            <a:rPr lang="en-US" b="1" dirty="0" smtClean="0"/>
            <a:t>M</a:t>
          </a:r>
          <a:r>
            <a:rPr lang="en-US" dirty="0" smtClean="0"/>
            <a:t>eaning</a:t>
          </a:r>
          <a:endParaRPr lang="en-US" dirty="0"/>
        </a:p>
      </dgm:t>
    </dgm:pt>
    <dgm:pt modelId="{EB5AF494-EA27-48BD-AAAB-A5E3605198C4}" type="parTrans" cxnId="{FFC289E4-3957-41DE-9263-614C85488242}">
      <dgm:prSet/>
      <dgm:spPr/>
      <dgm:t>
        <a:bodyPr/>
        <a:lstStyle/>
        <a:p>
          <a:endParaRPr lang="en-US"/>
        </a:p>
      </dgm:t>
    </dgm:pt>
    <dgm:pt modelId="{041DCCBB-992E-4F63-984E-047A72176564}" type="sibTrans" cxnId="{FFC289E4-3957-41DE-9263-614C85488242}">
      <dgm:prSet/>
      <dgm:spPr/>
      <dgm:t>
        <a:bodyPr/>
        <a:lstStyle/>
        <a:p>
          <a:endParaRPr lang="en-US"/>
        </a:p>
      </dgm:t>
    </dgm:pt>
    <dgm:pt modelId="{DAA2C6DD-A91F-4C9A-878D-590F05770AD3}" type="pres">
      <dgm:prSet presAssocID="{AC3C7695-59E8-401C-815C-BA0B9AF598A6}" presName="linearFlow" presStyleCnt="0">
        <dgm:presLayoutVars>
          <dgm:dir/>
          <dgm:animLvl val="lvl"/>
          <dgm:resizeHandles val="exact"/>
        </dgm:presLayoutVars>
      </dgm:prSet>
      <dgm:spPr/>
      <dgm:t>
        <a:bodyPr/>
        <a:lstStyle/>
        <a:p>
          <a:endParaRPr lang="en-US"/>
        </a:p>
      </dgm:t>
    </dgm:pt>
    <dgm:pt modelId="{B3303677-6FCE-4D7C-A10C-93C79EE13450}" type="pres">
      <dgm:prSet presAssocID="{3E995853-A198-45F9-A65B-5C55A6401593}" presName="composite" presStyleCnt="0"/>
      <dgm:spPr/>
    </dgm:pt>
    <dgm:pt modelId="{927640D3-E49E-48D4-B1EF-B2641CAA0549}" type="pres">
      <dgm:prSet presAssocID="{3E995853-A198-45F9-A65B-5C55A6401593}" presName="parentText" presStyleLbl="alignNode1" presStyleIdx="0" presStyleCnt="4">
        <dgm:presLayoutVars>
          <dgm:chMax val="1"/>
          <dgm:bulletEnabled val="1"/>
        </dgm:presLayoutVars>
      </dgm:prSet>
      <dgm:spPr/>
      <dgm:t>
        <a:bodyPr/>
        <a:lstStyle/>
        <a:p>
          <a:endParaRPr lang="en-US"/>
        </a:p>
      </dgm:t>
    </dgm:pt>
    <dgm:pt modelId="{8F62C3DF-971F-42AB-B41E-8DD3A887B49C}" type="pres">
      <dgm:prSet presAssocID="{3E995853-A198-45F9-A65B-5C55A6401593}" presName="descendantText" presStyleLbl="alignAcc1" presStyleIdx="0" presStyleCnt="4">
        <dgm:presLayoutVars>
          <dgm:bulletEnabled val="1"/>
        </dgm:presLayoutVars>
      </dgm:prSet>
      <dgm:spPr/>
      <dgm:t>
        <a:bodyPr/>
        <a:lstStyle/>
        <a:p>
          <a:endParaRPr lang="en-US"/>
        </a:p>
      </dgm:t>
    </dgm:pt>
    <dgm:pt modelId="{D18B1763-A66C-4ACB-BE5D-FA0D88FEE5DC}" type="pres">
      <dgm:prSet presAssocID="{20CC9747-1AEA-4011-BE63-A434763B5A45}" presName="sp" presStyleCnt="0"/>
      <dgm:spPr/>
    </dgm:pt>
    <dgm:pt modelId="{C4280D1A-A2FA-437C-AB29-86E147A6E977}" type="pres">
      <dgm:prSet presAssocID="{7618810C-2456-4A7E-8860-E7BE367CB596}" presName="composite" presStyleCnt="0"/>
      <dgm:spPr/>
    </dgm:pt>
    <dgm:pt modelId="{3450C366-2CDA-46FE-8CC1-193F90931114}" type="pres">
      <dgm:prSet presAssocID="{7618810C-2456-4A7E-8860-E7BE367CB596}" presName="parentText" presStyleLbl="alignNode1" presStyleIdx="1" presStyleCnt="4">
        <dgm:presLayoutVars>
          <dgm:chMax val="1"/>
          <dgm:bulletEnabled val="1"/>
        </dgm:presLayoutVars>
      </dgm:prSet>
      <dgm:spPr/>
      <dgm:t>
        <a:bodyPr/>
        <a:lstStyle/>
        <a:p>
          <a:endParaRPr lang="en-US"/>
        </a:p>
      </dgm:t>
    </dgm:pt>
    <dgm:pt modelId="{BFCC12A3-A170-4401-AEA0-C521705C8D76}" type="pres">
      <dgm:prSet presAssocID="{7618810C-2456-4A7E-8860-E7BE367CB596}" presName="descendantText" presStyleLbl="alignAcc1" presStyleIdx="1" presStyleCnt="4">
        <dgm:presLayoutVars>
          <dgm:bulletEnabled val="1"/>
        </dgm:presLayoutVars>
      </dgm:prSet>
      <dgm:spPr/>
      <dgm:t>
        <a:bodyPr/>
        <a:lstStyle/>
        <a:p>
          <a:endParaRPr lang="en-US"/>
        </a:p>
      </dgm:t>
    </dgm:pt>
    <dgm:pt modelId="{2EE17349-C495-4667-AA19-C5428E3941E6}" type="pres">
      <dgm:prSet presAssocID="{AF1B8F89-8F43-447D-A6DF-E71529096498}" presName="sp" presStyleCnt="0"/>
      <dgm:spPr/>
    </dgm:pt>
    <dgm:pt modelId="{3025304E-A315-45EB-997E-2EE71B3A696B}" type="pres">
      <dgm:prSet presAssocID="{9962A930-4DD0-4220-854A-F94DAD4939F7}" presName="composite" presStyleCnt="0"/>
      <dgm:spPr/>
    </dgm:pt>
    <dgm:pt modelId="{EBEC1D74-9509-4AC8-BCE9-3CC00AB7F916}" type="pres">
      <dgm:prSet presAssocID="{9962A930-4DD0-4220-854A-F94DAD4939F7}" presName="parentText" presStyleLbl="alignNode1" presStyleIdx="2" presStyleCnt="4">
        <dgm:presLayoutVars>
          <dgm:chMax val="1"/>
          <dgm:bulletEnabled val="1"/>
        </dgm:presLayoutVars>
      </dgm:prSet>
      <dgm:spPr/>
      <dgm:t>
        <a:bodyPr/>
        <a:lstStyle/>
        <a:p>
          <a:endParaRPr lang="en-US"/>
        </a:p>
      </dgm:t>
    </dgm:pt>
    <dgm:pt modelId="{FF122336-5F01-42F2-8A04-22EAA3311628}" type="pres">
      <dgm:prSet presAssocID="{9962A930-4DD0-4220-854A-F94DAD4939F7}" presName="descendantText" presStyleLbl="alignAcc1" presStyleIdx="2" presStyleCnt="4">
        <dgm:presLayoutVars>
          <dgm:bulletEnabled val="1"/>
        </dgm:presLayoutVars>
      </dgm:prSet>
      <dgm:spPr/>
      <dgm:t>
        <a:bodyPr/>
        <a:lstStyle/>
        <a:p>
          <a:endParaRPr lang="en-US"/>
        </a:p>
      </dgm:t>
    </dgm:pt>
    <dgm:pt modelId="{242BA6F7-CA66-48D7-A66F-442653202998}" type="pres">
      <dgm:prSet presAssocID="{A681C47C-2935-4873-BDB5-9008D37E6F99}" presName="sp" presStyleCnt="0"/>
      <dgm:spPr/>
    </dgm:pt>
    <dgm:pt modelId="{0D24FA71-EB07-4A05-820F-D37BB54DBD30}" type="pres">
      <dgm:prSet presAssocID="{9A37EDED-829E-47EE-A842-3A57A4234186}" presName="composite" presStyleCnt="0"/>
      <dgm:spPr/>
    </dgm:pt>
    <dgm:pt modelId="{D2127955-CC2F-4A87-A4A7-21351931F841}" type="pres">
      <dgm:prSet presAssocID="{9A37EDED-829E-47EE-A842-3A57A4234186}" presName="parentText" presStyleLbl="alignNode1" presStyleIdx="3" presStyleCnt="4">
        <dgm:presLayoutVars>
          <dgm:chMax val="1"/>
          <dgm:bulletEnabled val="1"/>
        </dgm:presLayoutVars>
      </dgm:prSet>
      <dgm:spPr/>
      <dgm:t>
        <a:bodyPr/>
        <a:lstStyle/>
        <a:p>
          <a:endParaRPr lang="en-US"/>
        </a:p>
      </dgm:t>
    </dgm:pt>
    <dgm:pt modelId="{54BB77A1-04E2-424A-A38A-46706D093F05}" type="pres">
      <dgm:prSet presAssocID="{9A37EDED-829E-47EE-A842-3A57A4234186}" presName="descendantText" presStyleLbl="alignAcc1" presStyleIdx="3" presStyleCnt="4">
        <dgm:presLayoutVars>
          <dgm:bulletEnabled val="1"/>
        </dgm:presLayoutVars>
      </dgm:prSet>
      <dgm:spPr/>
      <dgm:t>
        <a:bodyPr/>
        <a:lstStyle/>
        <a:p>
          <a:endParaRPr lang="en-US"/>
        </a:p>
      </dgm:t>
    </dgm:pt>
  </dgm:ptLst>
  <dgm:cxnLst>
    <dgm:cxn modelId="{3D0237E6-3F99-4B53-9FA6-9652D19FB331}" type="presOf" srcId="{9A37EDED-829E-47EE-A842-3A57A4234186}" destId="{D2127955-CC2F-4A87-A4A7-21351931F841}" srcOrd="0" destOrd="0" presId="urn:microsoft.com/office/officeart/2005/8/layout/chevron2"/>
    <dgm:cxn modelId="{FFC289E4-3957-41DE-9263-614C85488242}" srcId="{9A37EDED-829E-47EE-A842-3A57A4234186}" destId="{B1E7C684-17B9-40BF-A5E9-30CC61451E5D}" srcOrd="0" destOrd="0" parTransId="{EB5AF494-EA27-48BD-AAAB-A5E3605198C4}" sibTransId="{041DCCBB-992E-4F63-984E-047A72176564}"/>
    <dgm:cxn modelId="{1091FA04-3CB6-49DA-9087-E1DF365F5C34}" type="presOf" srcId="{B1E7C684-17B9-40BF-A5E9-30CC61451E5D}" destId="{54BB77A1-04E2-424A-A38A-46706D093F05}" srcOrd="0" destOrd="0" presId="urn:microsoft.com/office/officeart/2005/8/layout/chevron2"/>
    <dgm:cxn modelId="{ACB25D5B-C3F1-4AB0-BBC7-B078D7E1437E}" type="presOf" srcId="{3CA79AAF-8CD0-4623-855E-4BDAC03858D1}" destId="{FF122336-5F01-42F2-8A04-22EAA3311628}" srcOrd="0" destOrd="0" presId="urn:microsoft.com/office/officeart/2005/8/layout/chevron2"/>
    <dgm:cxn modelId="{F0A7FDA2-6A77-4B65-BCCA-781A669B0183}" type="presOf" srcId="{7618810C-2456-4A7E-8860-E7BE367CB596}" destId="{3450C366-2CDA-46FE-8CC1-193F90931114}" srcOrd="0" destOrd="0" presId="urn:microsoft.com/office/officeart/2005/8/layout/chevron2"/>
    <dgm:cxn modelId="{BF132EA8-A33E-4E8C-A134-882C87B67103}" srcId="{AC3C7695-59E8-401C-815C-BA0B9AF598A6}" destId="{3E995853-A198-45F9-A65B-5C55A6401593}" srcOrd="0" destOrd="0" parTransId="{E769615D-49FB-4B34-A562-A350DB8B75EC}" sibTransId="{20CC9747-1AEA-4011-BE63-A434763B5A45}"/>
    <dgm:cxn modelId="{CDD4AD1B-ACC3-4EDE-AD30-F74142C728AB}" srcId="{3E995853-A198-45F9-A65B-5C55A6401593}" destId="{B63EDEC5-E2BC-417F-A35D-15E833988C4E}" srcOrd="0" destOrd="0" parTransId="{0D1C2625-22EE-4218-B244-C97B7B1198AD}" sibTransId="{9F6A773D-8EE5-41FD-B302-3FA3D44B4919}"/>
    <dgm:cxn modelId="{545BCAA5-6D1E-4096-8A9C-DA7EDC71D2EA}" srcId="{AC3C7695-59E8-401C-815C-BA0B9AF598A6}" destId="{9962A930-4DD0-4220-854A-F94DAD4939F7}" srcOrd="2" destOrd="0" parTransId="{2FAE07ED-D366-4EF6-A051-264590DD57E5}" sibTransId="{A681C47C-2935-4873-BDB5-9008D37E6F99}"/>
    <dgm:cxn modelId="{CCFCD977-39C4-4DFB-ADFA-C28565585D68}" type="presOf" srcId="{3E995853-A198-45F9-A65B-5C55A6401593}" destId="{927640D3-E49E-48D4-B1EF-B2641CAA0549}" srcOrd="0" destOrd="0" presId="urn:microsoft.com/office/officeart/2005/8/layout/chevron2"/>
    <dgm:cxn modelId="{1ECF0D06-0A08-463C-A6F1-4B6363B75377}" srcId="{AC3C7695-59E8-401C-815C-BA0B9AF598A6}" destId="{7618810C-2456-4A7E-8860-E7BE367CB596}" srcOrd="1" destOrd="0" parTransId="{4DC5869D-22C6-4523-B15C-8A7868DED185}" sibTransId="{AF1B8F89-8F43-447D-A6DF-E71529096498}"/>
    <dgm:cxn modelId="{408A1D67-64CE-42EB-9A2C-568A92DFFC50}" type="presOf" srcId="{AC3C7695-59E8-401C-815C-BA0B9AF598A6}" destId="{DAA2C6DD-A91F-4C9A-878D-590F05770AD3}" srcOrd="0" destOrd="0" presId="urn:microsoft.com/office/officeart/2005/8/layout/chevron2"/>
    <dgm:cxn modelId="{8BE71D17-47DA-4B41-BB3B-1573ADF8328F}" type="presOf" srcId="{0AD0DE7F-B4A6-4640-B317-AB9575BAFA63}" destId="{BFCC12A3-A170-4401-AEA0-C521705C8D76}" srcOrd="0" destOrd="0" presId="urn:microsoft.com/office/officeart/2005/8/layout/chevron2"/>
    <dgm:cxn modelId="{ADCAAAE9-1D74-4D6F-AC66-FCD90A28D8F7}" srcId="{AC3C7695-59E8-401C-815C-BA0B9AF598A6}" destId="{9A37EDED-829E-47EE-A842-3A57A4234186}" srcOrd="3" destOrd="0" parTransId="{942CBFCC-DD39-481B-B87D-DD1D6D6EF983}" sibTransId="{9C204B61-8B21-4669-B671-1BE7BC726FB9}"/>
    <dgm:cxn modelId="{ECB9F55E-36E2-4F75-A9EB-8F6ECE188C57}" type="presOf" srcId="{B63EDEC5-E2BC-417F-A35D-15E833988C4E}" destId="{8F62C3DF-971F-42AB-B41E-8DD3A887B49C}" srcOrd="0" destOrd="0" presId="urn:microsoft.com/office/officeart/2005/8/layout/chevron2"/>
    <dgm:cxn modelId="{D96E3D31-2926-4FA8-8DD1-5BF22DCA1F39}" srcId="{7618810C-2456-4A7E-8860-E7BE367CB596}" destId="{0AD0DE7F-B4A6-4640-B317-AB9575BAFA63}" srcOrd="0" destOrd="0" parTransId="{F2475955-2991-4183-9728-527F3888E699}" sibTransId="{78DBB9B2-FED2-4322-A0C8-F87054314957}"/>
    <dgm:cxn modelId="{E240885E-6578-41EC-A41A-5152511ED5FB}" srcId="{9962A930-4DD0-4220-854A-F94DAD4939F7}" destId="{3CA79AAF-8CD0-4623-855E-4BDAC03858D1}" srcOrd="0" destOrd="0" parTransId="{E4776807-9803-4CF7-974D-02CC959CC052}" sibTransId="{B88DB9E1-D25B-491F-9799-772ED9CDD564}"/>
    <dgm:cxn modelId="{6E135C53-0A40-4A85-8B38-734EC1249B4F}" type="presOf" srcId="{9962A930-4DD0-4220-854A-F94DAD4939F7}" destId="{EBEC1D74-9509-4AC8-BCE9-3CC00AB7F916}" srcOrd="0" destOrd="0" presId="urn:microsoft.com/office/officeart/2005/8/layout/chevron2"/>
    <dgm:cxn modelId="{8AC0CA62-B8CE-478F-8B7D-DE6933D7AA10}" type="presParOf" srcId="{DAA2C6DD-A91F-4C9A-878D-590F05770AD3}" destId="{B3303677-6FCE-4D7C-A10C-93C79EE13450}" srcOrd="0" destOrd="0" presId="urn:microsoft.com/office/officeart/2005/8/layout/chevron2"/>
    <dgm:cxn modelId="{E06E1649-4877-4AAF-99A6-471E279ADAA2}" type="presParOf" srcId="{B3303677-6FCE-4D7C-A10C-93C79EE13450}" destId="{927640D3-E49E-48D4-B1EF-B2641CAA0549}" srcOrd="0" destOrd="0" presId="urn:microsoft.com/office/officeart/2005/8/layout/chevron2"/>
    <dgm:cxn modelId="{E3839880-AD39-4A9A-A3D8-55C36A52AF22}" type="presParOf" srcId="{B3303677-6FCE-4D7C-A10C-93C79EE13450}" destId="{8F62C3DF-971F-42AB-B41E-8DD3A887B49C}" srcOrd="1" destOrd="0" presId="urn:microsoft.com/office/officeart/2005/8/layout/chevron2"/>
    <dgm:cxn modelId="{82853A9D-536E-4604-A584-149DED04D77B}" type="presParOf" srcId="{DAA2C6DD-A91F-4C9A-878D-590F05770AD3}" destId="{D18B1763-A66C-4ACB-BE5D-FA0D88FEE5DC}" srcOrd="1" destOrd="0" presId="urn:microsoft.com/office/officeart/2005/8/layout/chevron2"/>
    <dgm:cxn modelId="{8632CC0D-6F19-4BAB-92F0-E32222503EA1}" type="presParOf" srcId="{DAA2C6DD-A91F-4C9A-878D-590F05770AD3}" destId="{C4280D1A-A2FA-437C-AB29-86E147A6E977}" srcOrd="2" destOrd="0" presId="urn:microsoft.com/office/officeart/2005/8/layout/chevron2"/>
    <dgm:cxn modelId="{9AC05BA8-3E65-4492-A51F-3C24CAD2866D}" type="presParOf" srcId="{C4280D1A-A2FA-437C-AB29-86E147A6E977}" destId="{3450C366-2CDA-46FE-8CC1-193F90931114}" srcOrd="0" destOrd="0" presId="urn:microsoft.com/office/officeart/2005/8/layout/chevron2"/>
    <dgm:cxn modelId="{73701744-69B6-43F3-8527-5DF289B3D3E8}" type="presParOf" srcId="{C4280D1A-A2FA-437C-AB29-86E147A6E977}" destId="{BFCC12A3-A170-4401-AEA0-C521705C8D76}" srcOrd="1" destOrd="0" presId="urn:microsoft.com/office/officeart/2005/8/layout/chevron2"/>
    <dgm:cxn modelId="{E7E8BCB8-4F0C-49CF-86B0-BCC6F0C3B443}" type="presParOf" srcId="{DAA2C6DD-A91F-4C9A-878D-590F05770AD3}" destId="{2EE17349-C495-4667-AA19-C5428E3941E6}" srcOrd="3" destOrd="0" presId="urn:microsoft.com/office/officeart/2005/8/layout/chevron2"/>
    <dgm:cxn modelId="{0CF3BA52-8648-4978-918F-BCBE4CF236D1}" type="presParOf" srcId="{DAA2C6DD-A91F-4C9A-878D-590F05770AD3}" destId="{3025304E-A315-45EB-997E-2EE71B3A696B}" srcOrd="4" destOrd="0" presId="urn:microsoft.com/office/officeart/2005/8/layout/chevron2"/>
    <dgm:cxn modelId="{C32D6B07-A570-4D9D-8E6C-B5E165133060}" type="presParOf" srcId="{3025304E-A315-45EB-997E-2EE71B3A696B}" destId="{EBEC1D74-9509-4AC8-BCE9-3CC00AB7F916}" srcOrd="0" destOrd="0" presId="urn:microsoft.com/office/officeart/2005/8/layout/chevron2"/>
    <dgm:cxn modelId="{14E02366-CE43-469B-A578-8686F3CAE86E}" type="presParOf" srcId="{3025304E-A315-45EB-997E-2EE71B3A696B}" destId="{FF122336-5F01-42F2-8A04-22EAA3311628}" srcOrd="1" destOrd="0" presId="urn:microsoft.com/office/officeart/2005/8/layout/chevron2"/>
    <dgm:cxn modelId="{E4EFDD3D-4BDA-4236-934B-9630E8FB912A}" type="presParOf" srcId="{DAA2C6DD-A91F-4C9A-878D-590F05770AD3}" destId="{242BA6F7-CA66-48D7-A66F-442653202998}" srcOrd="5" destOrd="0" presId="urn:microsoft.com/office/officeart/2005/8/layout/chevron2"/>
    <dgm:cxn modelId="{34A61610-1086-46B5-BEB7-732E521C5602}" type="presParOf" srcId="{DAA2C6DD-A91F-4C9A-878D-590F05770AD3}" destId="{0D24FA71-EB07-4A05-820F-D37BB54DBD30}" srcOrd="6" destOrd="0" presId="urn:microsoft.com/office/officeart/2005/8/layout/chevron2"/>
    <dgm:cxn modelId="{B73BF54B-D003-4A1C-B846-7663F8563F38}" type="presParOf" srcId="{0D24FA71-EB07-4A05-820F-D37BB54DBD30}" destId="{D2127955-CC2F-4A87-A4A7-21351931F841}" srcOrd="0" destOrd="0" presId="urn:microsoft.com/office/officeart/2005/8/layout/chevron2"/>
    <dgm:cxn modelId="{0EFF1518-9E70-485A-8328-3DD3759192E5}" type="presParOf" srcId="{0D24FA71-EB07-4A05-820F-D37BB54DBD30}" destId="{54BB77A1-04E2-424A-A38A-46706D093F05}"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9F1DF0-D074-467A-BC7B-BD4F6A1528AA}" type="doc">
      <dgm:prSet loTypeId="urn:microsoft.com/office/officeart/2005/8/layout/chevron2" loCatId="list" qsTypeId="urn:microsoft.com/office/officeart/2005/8/quickstyle/simple1" qsCatId="simple" csTypeId="urn:microsoft.com/office/officeart/2005/8/colors/accent1_5" csCatId="accent1" phldr="1"/>
      <dgm:spPr/>
      <dgm:t>
        <a:bodyPr/>
        <a:lstStyle/>
        <a:p>
          <a:endParaRPr lang="en-US"/>
        </a:p>
      </dgm:t>
    </dgm:pt>
    <dgm:pt modelId="{A133A3C7-FA84-48FB-989C-E863A2FE62E1}">
      <dgm:prSet/>
      <dgm:spPr/>
      <dgm:t>
        <a:bodyPr/>
        <a:lstStyle/>
        <a:p>
          <a:pPr rtl="0"/>
          <a:r>
            <a:rPr lang="en-US" dirty="0" smtClean="0"/>
            <a:t>B</a:t>
          </a:r>
          <a:endParaRPr lang="en-US" dirty="0"/>
        </a:p>
      </dgm:t>
    </dgm:pt>
    <dgm:pt modelId="{1F9E111B-7234-4513-A49D-6CAD0EBEED1E}" type="parTrans" cxnId="{168F7E9D-4904-491A-8A8B-D3163AD33D0B}">
      <dgm:prSet/>
      <dgm:spPr/>
      <dgm:t>
        <a:bodyPr/>
        <a:lstStyle/>
        <a:p>
          <a:endParaRPr lang="en-US"/>
        </a:p>
      </dgm:t>
    </dgm:pt>
    <dgm:pt modelId="{49312265-0EDF-494E-AAD9-7839246B6A31}" type="sibTrans" cxnId="{168F7E9D-4904-491A-8A8B-D3163AD33D0B}">
      <dgm:prSet/>
      <dgm:spPr/>
      <dgm:t>
        <a:bodyPr/>
        <a:lstStyle/>
        <a:p>
          <a:endParaRPr lang="en-US"/>
        </a:p>
      </dgm:t>
    </dgm:pt>
    <dgm:pt modelId="{FD2C73FE-98A2-418B-94A3-B5D6DCED14E1}">
      <dgm:prSet/>
      <dgm:spPr/>
      <dgm:t>
        <a:bodyPr/>
        <a:lstStyle/>
        <a:p>
          <a:pPr rtl="0"/>
          <a:r>
            <a:rPr lang="en-US" dirty="0" smtClean="0"/>
            <a:t>I</a:t>
          </a:r>
          <a:endParaRPr lang="en-US" dirty="0"/>
        </a:p>
      </dgm:t>
    </dgm:pt>
    <dgm:pt modelId="{9A3BA1F6-A8CA-4312-AE51-90C10695B53F}" type="parTrans" cxnId="{389E34E2-7DD7-4115-9784-C59888CF2CC9}">
      <dgm:prSet/>
      <dgm:spPr/>
      <dgm:t>
        <a:bodyPr/>
        <a:lstStyle/>
        <a:p>
          <a:endParaRPr lang="en-US"/>
        </a:p>
      </dgm:t>
    </dgm:pt>
    <dgm:pt modelId="{E85F96DE-B95D-4BC6-A613-547D1BEC7467}" type="sibTrans" cxnId="{389E34E2-7DD7-4115-9784-C59888CF2CC9}">
      <dgm:prSet/>
      <dgm:spPr/>
      <dgm:t>
        <a:bodyPr/>
        <a:lstStyle/>
        <a:p>
          <a:endParaRPr lang="en-US"/>
        </a:p>
      </dgm:t>
    </dgm:pt>
    <dgm:pt modelId="{26C59DC3-BA42-4D4A-91C7-1448480BB479}">
      <dgm:prSet/>
      <dgm:spPr/>
      <dgm:t>
        <a:bodyPr/>
        <a:lstStyle/>
        <a:p>
          <a:pPr rtl="0"/>
          <a:r>
            <a:rPr lang="en-US" dirty="0" smtClean="0"/>
            <a:t>E</a:t>
          </a:r>
          <a:endParaRPr lang="en-US" dirty="0"/>
        </a:p>
      </dgm:t>
    </dgm:pt>
    <dgm:pt modelId="{2C6379C0-AF53-4536-B6EA-84C80A82ADAB}" type="parTrans" cxnId="{9D721C97-B63B-4A1C-AC1E-597E97AF77F4}">
      <dgm:prSet/>
      <dgm:spPr/>
      <dgm:t>
        <a:bodyPr/>
        <a:lstStyle/>
        <a:p>
          <a:endParaRPr lang="en-US"/>
        </a:p>
      </dgm:t>
    </dgm:pt>
    <dgm:pt modelId="{42C2405A-E659-4839-98C8-A2B70EAE4EEA}" type="sibTrans" cxnId="{9D721C97-B63B-4A1C-AC1E-597E97AF77F4}">
      <dgm:prSet/>
      <dgm:spPr/>
      <dgm:t>
        <a:bodyPr/>
        <a:lstStyle/>
        <a:p>
          <a:endParaRPr lang="en-US"/>
        </a:p>
      </dgm:t>
    </dgm:pt>
    <dgm:pt modelId="{16378808-9991-4CA4-A959-25B8D2F28226}">
      <dgm:prSet/>
      <dgm:spPr/>
      <dgm:t>
        <a:bodyPr/>
        <a:lstStyle/>
        <a:p>
          <a:pPr rtl="0"/>
          <a:r>
            <a:rPr lang="en-US" dirty="0" smtClean="0"/>
            <a:t>Equipment</a:t>
          </a:r>
          <a:endParaRPr lang="en-US" dirty="0"/>
        </a:p>
      </dgm:t>
    </dgm:pt>
    <dgm:pt modelId="{04F31C33-B7E8-4AE1-AB3E-BF884D44B9DE}" type="parTrans" cxnId="{C3C31A19-ABE6-46E7-B590-7217CBAF2A02}">
      <dgm:prSet/>
      <dgm:spPr/>
      <dgm:t>
        <a:bodyPr/>
        <a:lstStyle/>
        <a:p>
          <a:endParaRPr lang="en-US"/>
        </a:p>
      </dgm:t>
    </dgm:pt>
    <dgm:pt modelId="{2DD35399-7870-4B89-AFA8-8A8520E85063}" type="sibTrans" cxnId="{C3C31A19-ABE6-46E7-B590-7217CBAF2A02}">
      <dgm:prSet/>
      <dgm:spPr/>
      <dgm:t>
        <a:bodyPr/>
        <a:lstStyle/>
        <a:p>
          <a:endParaRPr lang="en-US"/>
        </a:p>
      </dgm:t>
    </dgm:pt>
    <dgm:pt modelId="{802F15A4-298D-4DB8-8205-DDA000084A26}">
      <dgm:prSet/>
      <dgm:spPr/>
      <dgm:t>
        <a:bodyPr/>
        <a:lstStyle/>
        <a:p>
          <a:pPr rtl="0"/>
          <a:r>
            <a:rPr lang="en-US" dirty="0" smtClean="0"/>
            <a:t>K</a:t>
          </a:r>
          <a:endParaRPr lang="en-US" dirty="0"/>
        </a:p>
      </dgm:t>
    </dgm:pt>
    <dgm:pt modelId="{75E9D03C-801B-4F8E-82EB-E8804B319910}" type="parTrans" cxnId="{7E54C8F1-58A0-4EA7-94FA-5E925B0BB3CC}">
      <dgm:prSet/>
      <dgm:spPr/>
      <dgm:t>
        <a:bodyPr/>
        <a:lstStyle/>
        <a:p>
          <a:endParaRPr lang="en-US"/>
        </a:p>
      </dgm:t>
    </dgm:pt>
    <dgm:pt modelId="{A520FCBB-4075-40E2-A7DC-76AF6804AE31}" type="sibTrans" cxnId="{7E54C8F1-58A0-4EA7-94FA-5E925B0BB3CC}">
      <dgm:prSet/>
      <dgm:spPr/>
      <dgm:t>
        <a:bodyPr/>
        <a:lstStyle/>
        <a:p>
          <a:endParaRPr lang="en-US"/>
        </a:p>
      </dgm:t>
    </dgm:pt>
    <dgm:pt modelId="{8938AB49-0089-4DA8-8FB4-2D94BD39CABC}">
      <dgm:prSet/>
      <dgm:spPr/>
      <dgm:t>
        <a:bodyPr/>
        <a:lstStyle/>
        <a:p>
          <a:pPr rtl="0"/>
          <a:r>
            <a:rPr lang="en-US" dirty="0" smtClean="0"/>
            <a:t>Knowledge, </a:t>
          </a:r>
          <a:r>
            <a:rPr lang="en-US" i="1" dirty="0" smtClean="0"/>
            <a:t>and</a:t>
          </a:r>
          <a:endParaRPr lang="en-US" i="1" dirty="0"/>
        </a:p>
      </dgm:t>
    </dgm:pt>
    <dgm:pt modelId="{548FA796-C1C7-453E-8DE9-0D724B03960A}" type="parTrans" cxnId="{3C243BC3-659A-42C2-8DA9-6F8E9F09ACF4}">
      <dgm:prSet/>
      <dgm:spPr/>
      <dgm:t>
        <a:bodyPr/>
        <a:lstStyle/>
        <a:p>
          <a:endParaRPr lang="en-US"/>
        </a:p>
      </dgm:t>
    </dgm:pt>
    <dgm:pt modelId="{33979F45-AA6F-4319-928A-06854C20E9E3}" type="sibTrans" cxnId="{3C243BC3-659A-42C2-8DA9-6F8E9F09ACF4}">
      <dgm:prSet/>
      <dgm:spPr/>
      <dgm:t>
        <a:bodyPr/>
        <a:lstStyle/>
        <a:p>
          <a:endParaRPr lang="en-US"/>
        </a:p>
      </dgm:t>
    </dgm:pt>
    <dgm:pt modelId="{CD80DFD8-547D-4711-91CA-955C34F7EAEA}">
      <dgm:prSet/>
      <dgm:spPr/>
      <dgm:t>
        <a:bodyPr/>
        <a:lstStyle/>
        <a:p>
          <a:r>
            <a:rPr lang="en-US" dirty="0" smtClean="0"/>
            <a:t>In</a:t>
          </a:r>
          <a:endParaRPr lang="en-US" dirty="0"/>
        </a:p>
      </dgm:t>
    </dgm:pt>
    <dgm:pt modelId="{8A7F8EC6-8F85-44CC-BC88-3854B5F440C8}" type="parTrans" cxnId="{F6097D0E-2434-4AEE-8B55-7AB77BF7E60F}">
      <dgm:prSet/>
      <dgm:spPr/>
      <dgm:t>
        <a:bodyPr/>
        <a:lstStyle/>
        <a:p>
          <a:endParaRPr lang="en-US"/>
        </a:p>
      </dgm:t>
    </dgm:pt>
    <dgm:pt modelId="{B8BF53E9-A278-440E-9E2A-2EAE331098C7}" type="sibTrans" cxnId="{F6097D0E-2434-4AEE-8B55-7AB77BF7E60F}">
      <dgm:prSet/>
      <dgm:spPr/>
      <dgm:t>
        <a:bodyPr/>
        <a:lstStyle/>
        <a:p>
          <a:endParaRPr lang="en-US"/>
        </a:p>
      </dgm:t>
    </dgm:pt>
    <dgm:pt modelId="{0C5CE787-1AB5-4F68-98CD-56897C11D3A8}">
      <dgm:prSet/>
      <dgm:spPr/>
      <dgm:t>
        <a:bodyPr/>
        <a:lstStyle/>
        <a:p>
          <a:r>
            <a:rPr lang="en-US" dirty="0" smtClean="0"/>
            <a:t>Bring</a:t>
          </a:r>
          <a:endParaRPr lang="en-US" dirty="0"/>
        </a:p>
      </dgm:t>
    </dgm:pt>
    <dgm:pt modelId="{38E0CBB2-2093-492F-87CB-0BA74C31E7D9}" type="parTrans" cxnId="{3F8ADEF6-095B-4024-9EE2-402F4D8CAF8B}">
      <dgm:prSet/>
      <dgm:spPr/>
      <dgm:t>
        <a:bodyPr/>
        <a:lstStyle/>
        <a:p>
          <a:endParaRPr lang="en-US"/>
        </a:p>
      </dgm:t>
    </dgm:pt>
    <dgm:pt modelId="{9311455C-E563-4CD2-B735-579467F87AC5}" type="sibTrans" cxnId="{3F8ADEF6-095B-4024-9EE2-402F4D8CAF8B}">
      <dgm:prSet/>
      <dgm:spPr/>
      <dgm:t>
        <a:bodyPr/>
        <a:lstStyle/>
        <a:p>
          <a:endParaRPr lang="en-US"/>
        </a:p>
      </dgm:t>
    </dgm:pt>
    <dgm:pt modelId="{8A0641F1-DED8-4BDF-A36B-9878FC2AFF69}" type="pres">
      <dgm:prSet presAssocID="{169F1DF0-D074-467A-BC7B-BD4F6A1528AA}" presName="linearFlow" presStyleCnt="0">
        <dgm:presLayoutVars>
          <dgm:dir/>
          <dgm:animLvl val="lvl"/>
          <dgm:resizeHandles val="exact"/>
        </dgm:presLayoutVars>
      </dgm:prSet>
      <dgm:spPr/>
      <dgm:t>
        <a:bodyPr/>
        <a:lstStyle/>
        <a:p>
          <a:endParaRPr lang="en-US"/>
        </a:p>
      </dgm:t>
    </dgm:pt>
    <dgm:pt modelId="{965F3F66-D6BF-4476-9C27-24A225AEE2DF}" type="pres">
      <dgm:prSet presAssocID="{A133A3C7-FA84-48FB-989C-E863A2FE62E1}" presName="composite" presStyleCnt="0"/>
      <dgm:spPr/>
    </dgm:pt>
    <dgm:pt modelId="{C1535BB5-0E32-4684-B573-01A0DDD2877E}" type="pres">
      <dgm:prSet presAssocID="{A133A3C7-FA84-48FB-989C-E863A2FE62E1}" presName="parentText" presStyleLbl="alignNode1" presStyleIdx="0" presStyleCnt="4">
        <dgm:presLayoutVars>
          <dgm:chMax val="1"/>
          <dgm:bulletEnabled val="1"/>
        </dgm:presLayoutVars>
      </dgm:prSet>
      <dgm:spPr/>
      <dgm:t>
        <a:bodyPr/>
        <a:lstStyle/>
        <a:p>
          <a:endParaRPr lang="en-US"/>
        </a:p>
      </dgm:t>
    </dgm:pt>
    <dgm:pt modelId="{7B643D89-CD40-494A-AF9F-B294AFEC8D23}" type="pres">
      <dgm:prSet presAssocID="{A133A3C7-FA84-48FB-989C-E863A2FE62E1}" presName="descendantText" presStyleLbl="alignAcc1" presStyleIdx="0" presStyleCnt="4">
        <dgm:presLayoutVars>
          <dgm:bulletEnabled val="1"/>
        </dgm:presLayoutVars>
      </dgm:prSet>
      <dgm:spPr/>
      <dgm:t>
        <a:bodyPr/>
        <a:lstStyle/>
        <a:p>
          <a:endParaRPr lang="en-US"/>
        </a:p>
      </dgm:t>
    </dgm:pt>
    <dgm:pt modelId="{A458B2C4-96A2-4E9F-8AA7-D820625DCE2B}" type="pres">
      <dgm:prSet presAssocID="{49312265-0EDF-494E-AAD9-7839246B6A31}" presName="sp" presStyleCnt="0"/>
      <dgm:spPr/>
    </dgm:pt>
    <dgm:pt modelId="{F8BD4CD4-99D7-4C68-8990-2E6CD46A7B0D}" type="pres">
      <dgm:prSet presAssocID="{FD2C73FE-98A2-418B-94A3-B5D6DCED14E1}" presName="composite" presStyleCnt="0"/>
      <dgm:spPr/>
    </dgm:pt>
    <dgm:pt modelId="{2C60D8D2-3023-4810-A371-95A6F05E4A65}" type="pres">
      <dgm:prSet presAssocID="{FD2C73FE-98A2-418B-94A3-B5D6DCED14E1}" presName="parentText" presStyleLbl="alignNode1" presStyleIdx="1" presStyleCnt="4">
        <dgm:presLayoutVars>
          <dgm:chMax val="1"/>
          <dgm:bulletEnabled val="1"/>
        </dgm:presLayoutVars>
      </dgm:prSet>
      <dgm:spPr/>
      <dgm:t>
        <a:bodyPr/>
        <a:lstStyle/>
        <a:p>
          <a:endParaRPr lang="en-US"/>
        </a:p>
      </dgm:t>
    </dgm:pt>
    <dgm:pt modelId="{AEFFE8A8-DA11-4A27-A182-E653D9E9E58E}" type="pres">
      <dgm:prSet presAssocID="{FD2C73FE-98A2-418B-94A3-B5D6DCED14E1}" presName="descendantText" presStyleLbl="alignAcc1" presStyleIdx="1" presStyleCnt="4">
        <dgm:presLayoutVars>
          <dgm:bulletEnabled val="1"/>
        </dgm:presLayoutVars>
      </dgm:prSet>
      <dgm:spPr/>
      <dgm:t>
        <a:bodyPr/>
        <a:lstStyle/>
        <a:p>
          <a:endParaRPr lang="en-US"/>
        </a:p>
      </dgm:t>
    </dgm:pt>
    <dgm:pt modelId="{05BF29E8-5EC6-4745-9F38-55CCE81E594B}" type="pres">
      <dgm:prSet presAssocID="{E85F96DE-B95D-4BC6-A613-547D1BEC7467}" presName="sp" presStyleCnt="0"/>
      <dgm:spPr/>
    </dgm:pt>
    <dgm:pt modelId="{C6B9E6DF-EEAA-4EEE-9C8A-9D711DF33BA3}" type="pres">
      <dgm:prSet presAssocID="{802F15A4-298D-4DB8-8205-DDA000084A26}" presName="composite" presStyleCnt="0"/>
      <dgm:spPr/>
    </dgm:pt>
    <dgm:pt modelId="{24612EF2-D637-47F5-B07D-E87128F03E07}" type="pres">
      <dgm:prSet presAssocID="{802F15A4-298D-4DB8-8205-DDA000084A26}" presName="parentText" presStyleLbl="alignNode1" presStyleIdx="2" presStyleCnt="4">
        <dgm:presLayoutVars>
          <dgm:chMax val="1"/>
          <dgm:bulletEnabled val="1"/>
        </dgm:presLayoutVars>
      </dgm:prSet>
      <dgm:spPr/>
      <dgm:t>
        <a:bodyPr/>
        <a:lstStyle/>
        <a:p>
          <a:endParaRPr lang="en-US"/>
        </a:p>
      </dgm:t>
    </dgm:pt>
    <dgm:pt modelId="{C646411D-483B-424E-88AD-FC35E4123CC8}" type="pres">
      <dgm:prSet presAssocID="{802F15A4-298D-4DB8-8205-DDA000084A26}" presName="descendantText" presStyleLbl="alignAcc1" presStyleIdx="2" presStyleCnt="4">
        <dgm:presLayoutVars>
          <dgm:bulletEnabled val="1"/>
        </dgm:presLayoutVars>
      </dgm:prSet>
      <dgm:spPr/>
      <dgm:t>
        <a:bodyPr/>
        <a:lstStyle/>
        <a:p>
          <a:endParaRPr lang="en-US"/>
        </a:p>
      </dgm:t>
    </dgm:pt>
    <dgm:pt modelId="{9A828D5E-FCBC-4076-8050-A98D3901B7CA}" type="pres">
      <dgm:prSet presAssocID="{A520FCBB-4075-40E2-A7DC-76AF6804AE31}" presName="sp" presStyleCnt="0"/>
      <dgm:spPr/>
    </dgm:pt>
    <dgm:pt modelId="{36A39CD5-B145-4400-A646-2704EB994ED4}" type="pres">
      <dgm:prSet presAssocID="{26C59DC3-BA42-4D4A-91C7-1448480BB479}" presName="composite" presStyleCnt="0"/>
      <dgm:spPr/>
    </dgm:pt>
    <dgm:pt modelId="{459A7D5D-EA05-4E00-9F0F-7C4CE92ABC66}" type="pres">
      <dgm:prSet presAssocID="{26C59DC3-BA42-4D4A-91C7-1448480BB479}" presName="parentText" presStyleLbl="alignNode1" presStyleIdx="3" presStyleCnt="4">
        <dgm:presLayoutVars>
          <dgm:chMax val="1"/>
          <dgm:bulletEnabled val="1"/>
        </dgm:presLayoutVars>
      </dgm:prSet>
      <dgm:spPr/>
      <dgm:t>
        <a:bodyPr/>
        <a:lstStyle/>
        <a:p>
          <a:endParaRPr lang="en-US"/>
        </a:p>
      </dgm:t>
    </dgm:pt>
    <dgm:pt modelId="{70B604CD-F450-4610-8256-6C75F01F3928}" type="pres">
      <dgm:prSet presAssocID="{26C59DC3-BA42-4D4A-91C7-1448480BB479}" presName="descendantText" presStyleLbl="alignAcc1" presStyleIdx="3" presStyleCnt="4">
        <dgm:presLayoutVars>
          <dgm:bulletEnabled val="1"/>
        </dgm:presLayoutVars>
      </dgm:prSet>
      <dgm:spPr/>
      <dgm:t>
        <a:bodyPr/>
        <a:lstStyle/>
        <a:p>
          <a:endParaRPr lang="en-US"/>
        </a:p>
      </dgm:t>
    </dgm:pt>
  </dgm:ptLst>
  <dgm:cxnLst>
    <dgm:cxn modelId="{168F7E9D-4904-491A-8A8B-D3163AD33D0B}" srcId="{169F1DF0-D074-467A-BC7B-BD4F6A1528AA}" destId="{A133A3C7-FA84-48FB-989C-E863A2FE62E1}" srcOrd="0" destOrd="0" parTransId="{1F9E111B-7234-4513-A49D-6CAD0EBEED1E}" sibTransId="{49312265-0EDF-494E-AAD9-7839246B6A31}"/>
    <dgm:cxn modelId="{389E34E2-7DD7-4115-9784-C59888CF2CC9}" srcId="{169F1DF0-D074-467A-BC7B-BD4F6A1528AA}" destId="{FD2C73FE-98A2-418B-94A3-B5D6DCED14E1}" srcOrd="1" destOrd="0" parTransId="{9A3BA1F6-A8CA-4312-AE51-90C10695B53F}" sibTransId="{E85F96DE-B95D-4BC6-A613-547D1BEC7467}"/>
    <dgm:cxn modelId="{C3C31A19-ABE6-46E7-B590-7217CBAF2A02}" srcId="{26C59DC3-BA42-4D4A-91C7-1448480BB479}" destId="{16378808-9991-4CA4-A959-25B8D2F28226}" srcOrd="0" destOrd="0" parTransId="{04F31C33-B7E8-4AE1-AB3E-BF884D44B9DE}" sibTransId="{2DD35399-7870-4B89-AFA8-8A8520E85063}"/>
    <dgm:cxn modelId="{227977FC-BD84-407E-A645-870C145EE422}" type="presOf" srcId="{0C5CE787-1AB5-4F68-98CD-56897C11D3A8}" destId="{7B643D89-CD40-494A-AF9F-B294AFEC8D23}" srcOrd="0" destOrd="0" presId="urn:microsoft.com/office/officeart/2005/8/layout/chevron2"/>
    <dgm:cxn modelId="{423A3370-C758-4371-9063-97FA9375FE3C}" type="presOf" srcId="{CD80DFD8-547D-4711-91CA-955C34F7EAEA}" destId="{AEFFE8A8-DA11-4A27-A182-E653D9E9E58E}" srcOrd="0" destOrd="0" presId="urn:microsoft.com/office/officeart/2005/8/layout/chevron2"/>
    <dgm:cxn modelId="{550FDCDC-CB9F-4DD9-A8BA-7077CE2CBE84}" type="presOf" srcId="{26C59DC3-BA42-4D4A-91C7-1448480BB479}" destId="{459A7D5D-EA05-4E00-9F0F-7C4CE92ABC66}" srcOrd="0" destOrd="0" presId="urn:microsoft.com/office/officeart/2005/8/layout/chevron2"/>
    <dgm:cxn modelId="{3F8ADEF6-095B-4024-9EE2-402F4D8CAF8B}" srcId="{A133A3C7-FA84-48FB-989C-E863A2FE62E1}" destId="{0C5CE787-1AB5-4F68-98CD-56897C11D3A8}" srcOrd="0" destOrd="0" parTransId="{38E0CBB2-2093-492F-87CB-0BA74C31E7D9}" sibTransId="{9311455C-E563-4CD2-B735-579467F87AC5}"/>
    <dgm:cxn modelId="{F931B5F7-5198-471C-A07F-0ADE5DD3B3E3}" type="presOf" srcId="{169F1DF0-D074-467A-BC7B-BD4F6A1528AA}" destId="{8A0641F1-DED8-4BDF-A36B-9878FC2AFF69}" srcOrd="0" destOrd="0" presId="urn:microsoft.com/office/officeart/2005/8/layout/chevron2"/>
    <dgm:cxn modelId="{0CAF60D6-58E5-4CDF-8940-BDF2B9654F21}" type="presOf" srcId="{16378808-9991-4CA4-A959-25B8D2F28226}" destId="{70B604CD-F450-4610-8256-6C75F01F3928}" srcOrd="0" destOrd="0" presId="urn:microsoft.com/office/officeart/2005/8/layout/chevron2"/>
    <dgm:cxn modelId="{F6097D0E-2434-4AEE-8B55-7AB77BF7E60F}" srcId="{FD2C73FE-98A2-418B-94A3-B5D6DCED14E1}" destId="{CD80DFD8-547D-4711-91CA-955C34F7EAEA}" srcOrd="0" destOrd="0" parTransId="{8A7F8EC6-8F85-44CC-BC88-3854B5F440C8}" sibTransId="{B8BF53E9-A278-440E-9E2A-2EAE331098C7}"/>
    <dgm:cxn modelId="{D1A46221-E151-4788-B138-A0F51E3A29EB}" type="presOf" srcId="{802F15A4-298D-4DB8-8205-DDA000084A26}" destId="{24612EF2-D637-47F5-B07D-E87128F03E07}" srcOrd="0" destOrd="0" presId="urn:microsoft.com/office/officeart/2005/8/layout/chevron2"/>
    <dgm:cxn modelId="{9D721C97-B63B-4A1C-AC1E-597E97AF77F4}" srcId="{169F1DF0-D074-467A-BC7B-BD4F6A1528AA}" destId="{26C59DC3-BA42-4D4A-91C7-1448480BB479}" srcOrd="3" destOrd="0" parTransId="{2C6379C0-AF53-4536-B6EA-84C80A82ADAB}" sibTransId="{42C2405A-E659-4839-98C8-A2B70EAE4EEA}"/>
    <dgm:cxn modelId="{7E54C8F1-58A0-4EA7-94FA-5E925B0BB3CC}" srcId="{169F1DF0-D074-467A-BC7B-BD4F6A1528AA}" destId="{802F15A4-298D-4DB8-8205-DDA000084A26}" srcOrd="2" destOrd="0" parTransId="{75E9D03C-801B-4F8E-82EB-E8804B319910}" sibTransId="{A520FCBB-4075-40E2-A7DC-76AF6804AE31}"/>
    <dgm:cxn modelId="{9E12CC5C-D402-4655-9A14-11B3AC46F1F2}" type="presOf" srcId="{A133A3C7-FA84-48FB-989C-E863A2FE62E1}" destId="{C1535BB5-0E32-4684-B573-01A0DDD2877E}" srcOrd="0" destOrd="0" presId="urn:microsoft.com/office/officeart/2005/8/layout/chevron2"/>
    <dgm:cxn modelId="{E31152E9-A6D6-4574-B85B-34697BD59D2A}" type="presOf" srcId="{8938AB49-0089-4DA8-8FB4-2D94BD39CABC}" destId="{C646411D-483B-424E-88AD-FC35E4123CC8}" srcOrd="0" destOrd="0" presId="urn:microsoft.com/office/officeart/2005/8/layout/chevron2"/>
    <dgm:cxn modelId="{725B4930-8669-4BC1-AFFA-029D7A6D8A85}" type="presOf" srcId="{FD2C73FE-98A2-418B-94A3-B5D6DCED14E1}" destId="{2C60D8D2-3023-4810-A371-95A6F05E4A65}" srcOrd="0" destOrd="0" presId="urn:microsoft.com/office/officeart/2005/8/layout/chevron2"/>
    <dgm:cxn modelId="{3C243BC3-659A-42C2-8DA9-6F8E9F09ACF4}" srcId="{802F15A4-298D-4DB8-8205-DDA000084A26}" destId="{8938AB49-0089-4DA8-8FB4-2D94BD39CABC}" srcOrd="0" destOrd="0" parTransId="{548FA796-C1C7-453E-8DE9-0D724B03960A}" sibTransId="{33979F45-AA6F-4319-928A-06854C20E9E3}"/>
    <dgm:cxn modelId="{BA543280-AA77-4D38-8BB1-71682AA0F45C}" type="presParOf" srcId="{8A0641F1-DED8-4BDF-A36B-9878FC2AFF69}" destId="{965F3F66-D6BF-4476-9C27-24A225AEE2DF}" srcOrd="0" destOrd="0" presId="urn:microsoft.com/office/officeart/2005/8/layout/chevron2"/>
    <dgm:cxn modelId="{339C13F5-BE7A-411D-BA02-60CD9187F20B}" type="presParOf" srcId="{965F3F66-D6BF-4476-9C27-24A225AEE2DF}" destId="{C1535BB5-0E32-4684-B573-01A0DDD2877E}" srcOrd="0" destOrd="0" presId="urn:microsoft.com/office/officeart/2005/8/layout/chevron2"/>
    <dgm:cxn modelId="{2DEC77D1-5124-4B82-AD40-5E496812A268}" type="presParOf" srcId="{965F3F66-D6BF-4476-9C27-24A225AEE2DF}" destId="{7B643D89-CD40-494A-AF9F-B294AFEC8D23}" srcOrd="1" destOrd="0" presId="urn:microsoft.com/office/officeart/2005/8/layout/chevron2"/>
    <dgm:cxn modelId="{477500A2-FCE3-42FA-B6F4-DC82194D2CF6}" type="presParOf" srcId="{8A0641F1-DED8-4BDF-A36B-9878FC2AFF69}" destId="{A458B2C4-96A2-4E9F-8AA7-D820625DCE2B}" srcOrd="1" destOrd="0" presId="urn:microsoft.com/office/officeart/2005/8/layout/chevron2"/>
    <dgm:cxn modelId="{A3F728B8-5D62-4E87-8682-286D69410502}" type="presParOf" srcId="{8A0641F1-DED8-4BDF-A36B-9878FC2AFF69}" destId="{F8BD4CD4-99D7-4C68-8990-2E6CD46A7B0D}" srcOrd="2" destOrd="0" presId="urn:microsoft.com/office/officeart/2005/8/layout/chevron2"/>
    <dgm:cxn modelId="{C1A49A9D-53A2-4F11-9BDA-F3D57D327124}" type="presParOf" srcId="{F8BD4CD4-99D7-4C68-8990-2E6CD46A7B0D}" destId="{2C60D8D2-3023-4810-A371-95A6F05E4A65}" srcOrd="0" destOrd="0" presId="urn:microsoft.com/office/officeart/2005/8/layout/chevron2"/>
    <dgm:cxn modelId="{AE42938C-DADC-4E34-B165-2039B5BA61D0}" type="presParOf" srcId="{F8BD4CD4-99D7-4C68-8990-2E6CD46A7B0D}" destId="{AEFFE8A8-DA11-4A27-A182-E653D9E9E58E}" srcOrd="1" destOrd="0" presId="urn:microsoft.com/office/officeart/2005/8/layout/chevron2"/>
    <dgm:cxn modelId="{976DC7B2-798A-4B66-BB84-17854E41C788}" type="presParOf" srcId="{8A0641F1-DED8-4BDF-A36B-9878FC2AFF69}" destId="{05BF29E8-5EC6-4745-9F38-55CCE81E594B}" srcOrd="3" destOrd="0" presId="urn:microsoft.com/office/officeart/2005/8/layout/chevron2"/>
    <dgm:cxn modelId="{B422BAB0-AF6A-43EB-8F13-DC5A47E41F64}" type="presParOf" srcId="{8A0641F1-DED8-4BDF-A36B-9878FC2AFF69}" destId="{C6B9E6DF-EEAA-4EEE-9C8A-9D711DF33BA3}" srcOrd="4" destOrd="0" presId="urn:microsoft.com/office/officeart/2005/8/layout/chevron2"/>
    <dgm:cxn modelId="{50A3A732-EDBB-423B-8D2C-EE7B9CB6B150}" type="presParOf" srcId="{C6B9E6DF-EEAA-4EEE-9C8A-9D711DF33BA3}" destId="{24612EF2-D637-47F5-B07D-E87128F03E07}" srcOrd="0" destOrd="0" presId="urn:microsoft.com/office/officeart/2005/8/layout/chevron2"/>
    <dgm:cxn modelId="{0F49DDDD-CBE6-409F-8B98-CF3DA50192CA}" type="presParOf" srcId="{C6B9E6DF-EEAA-4EEE-9C8A-9D711DF33BA3}" destId="{C646411D-483B-424E-88AD-FC35E4123CC8}" srcOrd="1" destOrd="0" presId="urn:microsoft.com/office/officeart/2005/8/layout/chevron2"/>
    <dgm:cxn modelId="{A528AE45-818C-4936-8D06-581B91D3210E}" type="presParOf" srcId="{8A0641F1-DED8-4BDF-A36B-9878FC2AFF69}" destId="{9A828D5E-FCBC-4076-8050-A98D3901B7CA}" srcOrd="5" destOrd="0" presId="urn:microsoft.com/office/officeart/2005/8/layout/chevron2"/>
    <dgm:cxn modelId="{A20B8E48-2277-4A25-AF20-9B4B84407E72}" type="presParOf" srcId="{8A0641F1-DED8-4BDF-A36B-9878FC2AFF69}" destId="{36A39CD5-B145-4400-A646-2704EB994ED4}" srcOrd="6" destOrd="0" presId="urn:microsoft.com/office/officeart/2005/8/layout/chevron2"/>
    <dgm:cxn modelId="{7FA4C549-469B-487B-812A-4756A9A5F00B}" type="presParOf" srcId="{36A39CD5-B145-4400-A646-2704EB994ED4}" destId="{459A7D5D-EA05-4E00-9F0F-7C4CE92ABC66}" srcOrd="0" destOrd="0" presId="urn:microsoft.com/office/officeart/2005/8/layout/chevron2"/>
    <dgm:cxn modelId="{B9D77E9F-6730-4ACA-B6DF-3C4488688E3E}" type="presParOf" srcId="{36A39CD5-B145-4400-A646-2704EB994ED4}" destId="{70B604CD-F450-4610-8256-6C75F01F3928}"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6FDDE86-FAAC-45E3-92D3-8405CF514457}" type="doc">
      <dgm:prSet loTypeId="urn:microsoft.com/office/officeart/2005/8/layout/chevron2" loCatId="list" qsTypeId="urn:microsoft.com/office/officeart/2005/8/quickstyle/simple1" qsCatId="simple" csTypeId="urn:microsoft.com/office/officeart/2005/8/colors/accent1_5" csCatId="accent1" phldr="1"/>
      <dgm:spPr/>
      <dgm:t>
        <a:bodyPr/>
        <a:lstStyle/>
        <a:p>
          <a:endParaRPr lang="en-US"/>
        </a:p>
      </dgm:t>
    </dgm:pt>
    <dgm:pt modelId="{89FFE1A8-81E2-4E37-A6E0-CB179F3DB2CA}">
      <dgm:prSet phldrT="[Text]" custT="1"/>
      <dgm:spPr/>
      <dgm:t>
        <a:bodyPr/>
        <a:lstStyle/>
        <a:p>
          <a:r>
            <a:rPr lang="en-US" sz="1600" dirty="0" smtClean="0"/>
            <a:t>R</a:t>
          </a:r>
          <a:endParaRPr lang="en-US" sz="1600" dirty="0"/>
        </a:p>
      </dgm:t>
    </dgm:pt>
    <dgm:pt modelId="{505D9D44-6629-4F5C-A759-E6F1249C0A85}" type="parTrans" cxnId="{465C9D87-BD98-453F-AEFE-664E2DDAA5CD}">
      <dgm:prSet/>
      <dgm:spPr/>
      <dgm:t>
        <a:bodyPr/>
        <a:lstStyle/>
        <a:p>
          <a:endParaRPr lang="en-US"/>
        </a:p>
      </dgm:t>
    </dgm:pt>
    <dgm:pt modelId="{2BCC48AF-5F7C-4B0F-9B7A-4C9262D03D8C}" type="sibTrans" cxnId="{465C9D87-BD98-453F-AEFE-664E2DDAA5CD}">
      <dgm:prSet/>
      <dgm:spPr/>
      <dgm:t>
        <a:bodyPr/>
        <a:lstStyle/>
        <a:p>
          <a:endParaRPr lang="en-US"/>
        </a:p>
      </dgm:t>
    </dgm:pt>
    <dgm:pt modelId="{87605CCE-8E4E-4F40-BED2-8F733B76CE6D}">
      <dgm:prSet phldrT="[Text]"/>
      <dgm:spPr/>
      <dgm:t>
        <a:bodyPr/>
        <a:lstStyle/>
        <a:p>
          <a:r>
            <a:rPr lang="en-US" b="1" dirty="0" smtClean="0"/>
            <a:t>R</a:t>
          </a:r>
          <a:r>
            <a:rPr lang="en-US" dirty="0" smtClean="0"/>
            <a:t>espect all viewpoints</a:t>
          </a:r>
          <a:endParaRPr lang="en-US" dirty="0"/>
        </a:p>
      </dgm:t>
    </dgm:pt>
    <dgm:pt modelId="{DD9CBD2D-7686-4F2C-8D78-6C1EEF160705}" type="parTrans" cxnId="{D6F0AC7F-A388-48FB-9723-F0CA6E6601DB}">
      <dgm:prSet/>
      <dgm:spPr/>
      <dgm:t>
        <a:bodyPr/>
        <a:lstStyle/>
        <a:p>
          <a:endParaRPr lang="en-US"/>
        </a:p>
      </dgm:t>
    </dgm:pt>
    <dgm:pt modelId="{E1DB4357-F3EF-4CAC-8F13-ADD309068936}" type="sibTrans" cxnId="{D6F0AC7F-A388-48FB-9723-F0CA6E6601DB}">
      <dgm:prSet/>
      <dgm:spPr/>
      <dgm:t>
        <a:bodyPr/>
        <a:lstStyle/>
        <a:p>
          <a:endParaRPr lang="en-US"/>
        </a:p>
      </dgm:t>
    </dgm:pt>
    <dgm:pt modelId="{D6800A04-6F0E-4436-851C-AE61180437CD}">
      <dgm:prSet phldrT="[Text]" custT="1"/>
      <dgm:spPr/>
      <dgm:t>
        <a:bodyPr anchor="b"/>
        <a:lstStyle/>
        <a:p>
          <a:r>
            <a:rPr lang="en-US" sz="2000" dirty="0" smtClean="0"/>
            <a:t>A</a:t>
          </a:r>
          <a:endParaRPr lang="en-US" sz="2000" dirty="0"/>
        </a:p>
      </dgm:t>
    </dgm:pt>
    <dgm:pt modelId="{0F7754DE-F652-436D-99B0-7034A98CC444}" type="parTrans" cxnId="{8E2DC447-FE35-4B9D-AFC5-5E08BC98387D}">
      <dgm:prSet/>
      <dgm:spPr/>
      <dgm:t>
        <a:bodyPr/>
        <a:lstStyle/>
        <a:p>
          <a:endParaRPr lang="en-US"/>
        </a:p>
      </dgm:t>
    </dgm:pt>
    <dgm:pt modelId="{9777F772-E37B-48A0-AC63-B903A2AC083D}" type="sibTrans" cxnId="{8E2DC447-FE35-4B9D-AFC5-5E08BC98387D}">
      <dgm:prSet/>
      <dgm:spPr/>
      <dgm:t>
        <a:bodyPr/>
        <a:lstStyle/>
        <a:p>
          <a:endParaRPr lang="en-US"/>
        </a:p>
      </dgm:t>
    </dgm:pt>
    <dgm:pt modelId="{90927A00-97C3-4FB9-B3E3-6E90C9702A75}">
      <dgm:prSet phldrT="[Text]"/>
      <dgm:spPr/>
      <dgm:t>
        <a:bodyPr/>
        <a:lstStyle/>
        <a:p>
          <a:r>
            <a:rPr lang="en-US" b="1" dirty="0" smtClean="0"/>
            <a:t>A</a:t>
          </a:r>
          <a:r>
            <a:rPr lang="en-US" dirty="0" smtClean="0"/>
            <a:t>ddress questions &amp; concerns</a:t>
          </a:r>
          <a:endParaRPr lang="en-US" dirty="0"/>
        </a:p>
      </dgm:t>
    </dgm:pt>
    <dgm:pt modelId="{66395A04-27A5-4AF3-84DA-B301491E43D4}" type="parTrans" cxnId="{E632C3D7-FD5D-4BD8-A2C5-B410B5E2A7E7}">
      <dgm:prSet/>
      <dgm:spPr/>
      <dgm:t>
        <a:bodyPr/>
        <a:lstStyle/>
        <a:p>
          <a:endParaRPr lang="en-US"/>
        </a:p>
      </dgm:t>
    </dgm:pt>
    <dgm:pt modelId="{C0D69FF1-F77E-4875-A0E4-15B9D21D7819}" type="sibTrans" cxnId="{E632C3D7-FD5D-4BD8-A2C5-B410B5E2A7E7}">
      <dgm:prSet/>
      <dgm:spPr/>
      <dgm:t>
        <a:bodyPr/>
        <a:lstStyle/>
        <a:p>
          <a:endParaRPr lang="en-US"/>
        </a:p>
      </dgm:t>
    </dgm:pt>
    <dgm:pt modelId="{E039D3B8-6911-4EEF-8DC0-8C4B532DEF75}">
      <dgm:prSet phldrT="[Text]"/>
      <dgm:spPr/>
      <dgm:t>
        <a:bodyPr anchor="b"/>
        <a:lstStyle/>
        <a:p>
          <a:r>
            <a:rPr lang="en-US" dirty="0" smtClean="0"/>
            <a:t>C</a:t>
          </a:r>
          <a:endParaRPr lang="en-US" dirty="0"/>
        </a:p>
      </dgm:t>
    </dgm:pt>
    <dgm:pt modelId="{2F47C7D2-3C82-4C72-8665-A9C65D5DA61C}" type="parTrans" cxnId="{E4A5EDFF-E3A2-4167-A708-76A6DB9B569C}">
      <dgm:prSet/>
      <dgm:spPr/>
      <dgm:t>
        <a:bodyPr/>
        <a:lstStyle/>
        <a:p>
          <a:endParaRPr lang="en-US"/>
        </a:p>
      </dgm:t>
    </dgm:pt>
    <dgm:pt modelId="{38E2FEC1-787B-4AAD-8866-6E8522D4FC67}" type="sibTrans" cxnId="{E4A5EDFF-E3A2-4167-A708-76A6DB9B569C}">
      <dgm:prSet/>
      <dgm:spPr/>
      <dgm:t>
        <a:bodyPr/>
        <a:lstStyle/>
        <a:p>
          <a:endParaRPr lang="en-US"/>
        </a:p>
      </dgm:t>
    </dgm:pt>
    <dgm:pt modelId="{4934161E-BB11-48AC-9F6F-08545AEC4D76}">
      <dgm:prSet phldrT="[Text]"/>
      <dgm:spPr/>
      <dgm:t>
        <a:bodyPr/>
        <a:lstStyle/>
        <a:p>
          <a:r>
            <a:rPr lang="en-US" b="1" dirty="0" smtClean="0"/>
            <a:t>C</a:t>
          </a:r>
          <a:r>
            <a:rPr lang="en-US" dirty="0" smtClean="0"/>
            <a:t>onsider all perspectives</a:t>
          </a:r>
          <a:endParaRPr lang="en-US" dirty="0"/>
        </a:p>
      </dgm:t>
    </dgm:pt>
    <dgm:pt modelId="{3684A279-FE8F-4024-88BA-28C760D14533}" type="parTrans" cxnId="{3BF8E9BF-7294-463C-8C1A-941E460448F9}">
      <dgm:prSet/>
      <dgm:spPr/>
      <dgm:t>
        <a:bodyPr/>
        <a:lstStyle/>
        <a:p>
          <a:endParaRPr lang="en-US"/>
        </a:p>
      </dgm:t>
    </dgm:pt>
    <dgm:pt modelId="{90BA5F69-017B-4C59-953A-A9BE10CA4E2C}" type="sibTrans" cxnId="{3BF8E9BF-7294-463C-8C1A-941E460448F9}">
      <dgm:prSet/>
      <dgm:spPr/>
      <dgm:t>
        <a:bodyPr/>
        <a:lstStyle/>
        <a:p>
          <a:endParaRPr lang="en-US"/>
        </a:p>
      </dgm:t>
    </dgm:pt>
    <dgm:pt modelId="{2F17A037-5338-4CE0-B0E3-95FE69C9AD41}">
      <dgm:prSet phldrT="[Text]"/>
      <dgm:spPr/>
      <dgm:t>
        <a:bodyPr anchor="b"/>
        <a:lstStyle/>
        <a:p>
          <a:r>
            <a:rPr lang="en-US" dirty="0" smtClean="0"/>
            <a:t>E</a:t>
          </a:r>
          <a:endParaRPr lang="en-US" dirty="0"/>
        </a:p>
      </dgm:t>
    </dgm:pt>
    <dgm:pt modelId="{23F6DB9C-1810-4644-A3EB-FE1819F25EEA}" type="parTrans" cxnId="{E88D19B5-18EE-402A-9FB5-B58EFBE449DE}">
      <dgm:prSet/>
      <dgm:spPr/>
      <dgm:t>
        <a:bodyPr/>
        <a:lstStyle/>
        <a:p>
          <a:endParaRPr lang="en-US"/>
        </a:p>
      </dgm:t>
    </dgm:pt>
    <dgm:pt modelId="{230C6D7E-F08A-4E24-940D-66FC3B6D7955}" type="sibTrans" cxnId="{E88D19B5-18EE-402A-9FB5-B58EFBE449DE}">
      <dgm:prSet/>
      <dgm:spPr/>
      <dgm:t>
        <a:bodyPr/>
        <a:lstStyle/>
        <a:p>
          <a:endParaRPr lang="en-US"/>
        </a:p>
      </dgm:t>
    </dgm:pt>
    <dgm:pt modelId="{3AAB3469-2124-406A-83A6-C86307788A2F}">
      <dgm:prSet phldrT="[Text]"/>
      <dgm:spPr/>
      <dgm:t>
        <a:bodyPr/>
        <a:lstStyle/>
        <a:p>
          <a:r>
            <a:rPr lang="en-US" b="1" dirty="0" smtClean="0"/>
            <a:t>E</a:t>
          </a:r>
          <a:r>
            <a:rPr lang="en-US" dirty="0" smtClean="0"/>
            <a:t>ye contact with each team member</a:t>
          </a:r>
          <a:endParaRPr lang="en-US" dirty="0"/>
        </a:p>
      </dgm:t>
    </dgm:pt>
    <dgm:pt modelId="{8911E3FD-EFCB-4C7E-8ACB-527688F45A92}" type="parTrans" cxnId="{495795A9-FE4D-4450-8EBD-CC30F807EF25}">
      <dgm:prSet/>
      <dgm:spPr/>
      <dgm:t>
        <a:bodyPr/>
        <a:lstStyle/>
        <a:p>
          <a:endParaRPr lang="en-US"/>
        </a:p>
      </dgm:t>
    </dgm:pt>
    <dgm:pt modelId="{A45B3917-66AE-419C-8E59-BFB9C4D7FDC1}" type="sibTrans" cxnId="{495795A9-FE4D-4450-8EBD-CC30F807EF25}">
      <dgm:prSet/>
      <dgm:spPr/>
      <dgm:t>
        <a:bodyPr/>
        <a:lstStyle/>
        <a:p>
          <a:endParaRPr lang="en-US"/>
        </a:p>
      </dgm:t>
    </dgm:pt>
    <dgm:pt modelId="{BA91928E-A564-447E-B163-A412CDEF8E17}" type="pres">
      <dgm:prSet presAssocID="{A6FDDE86-FAAC-45E3-92D3-8405CF514457}" presName="linearFlow" presStyleCnt="0">
        <dgm:presLayoutVars>
          <dgm:dir/>
          <dgm:animLvl val="lvl"/>
          <dgm:resizeHandles val="exact"/>
        </dgm:presLayoutVars>
      </dgm:prSet>
      <dgm:spPr/>
      <dgm:t>
        <a:bodyPr/>
        <a:lstStyle/>
        <a:p>
          <a:endParaRPr lang="en-US"/>
        </a:p>
      </dgm:t>
    </dgm:pt>
    <dgm:pt modelId="{ADC28A66-F101-43C0-9055-98B3C2181FC6}" type="pres">
      <dgm:prSet presAssocID="{89FFE1A8-81E2-4E37-A6E0-CB179F3DB2CA}" presName="composite" presStyleCnt="0"/>
      <dgm:spPr/>
    </dgm:pt>
    <dgm:pt modelId="{AD356C28-0865-46DA-84C8-E1B256C65729}" type="pres">
      <dgm:prSet presAssocID="{89FFE1A8-81E2-4E37-A6E0-CB179F3DB2CA}" presName="parentText" presStyleLbl="alignNode1" presStyleIdx="0" presStyleCnt="4">
        <dgm:presLayoutVars>
          <dgm:chMax val="1"/>
          <dgm:bulletEnabled val="1"/>
        </dgm:presLayoutVars>
      </dgm:prSet>
      <dgm:spPr/>
      <dgm:t>
        <a:bodyPr/>
        <a:lstStyle/>
        <a:p>
          <a:endParaRPr lang="en-US"/>
        </a:p>
      </dgm:t>
    </dgm:pt>
    <dgm:pt modelId="{0049F37D-BC69-439C-88DF-5E99756C454F}" type="pres">
      <dgm:prSet presAssocID="{89FFE1A8-81E2-4E37-A6E0-CB179F3DB2CA}" presName="descendantText" presStyleLbl="alignAcc1" presStyleIdx="0" presStyleCnt="4">
        <dgm:presLayoutVars>
          <dgm:bulletEnabled val="1"/>
        </dgm:presLayoutVars>
      </dgm:prSet>
      <dgm:spPr/>
      <dgm:t>
        <a:bodyPr/>
        <a:lstStyle/>
        <a:p>
          <a:endParaRPr lang="en-US"/>
        </a:p>
      </dgm:t>
    </dgm:pt>
    <dgm:pt modelId="{915F6BF6-9DE4-4B72-B6B6-298D28D16644}" type="pres">
      <dgm:prSet presAssocID="{2BCC48AF-5F7C-4B0F-9B7A-4C9262D03D8C}" presName="sp" presStyleCnt="0"/>
      <dgm:spPr/>
    </dgm:pt>
    <dgm:pt modelId="{05946B72-F22B-49F8-BEB1-62F73A1E2098}" type="pres">
      <dgm:prSet presAssocID="{D6800A04-6F0E-4436-851C-AE61180437CD}" presName="composite" presStyleCnt="0"/>
      <dgm:spPr/>
    </dgm:pt>
    <dgm:pt modelId="{8B08EF30-D263-4C02-8BA8-9FC66B6DED8F}" type="pres">
      <dgm:prSet presAssocID="{D6800A04-6F0E-4436-851C-AE61180437CD}" presName="parentText" presStyleLbl="alignNode1" presStyleIdx="1" presStyleCnt="4" custLinFactNeighborX="0" custLinFactNeighborY="-2473">
        <dgm:presLayoutVars>
          <dgm:chMax val="1"/>
          <dgm:bulletEnabled val="1"/>
        </dgm:presLayoutVars>
      </dgm:prSet>
      <dgm:spPr/>
      <dgm:t>
        <a:bodyPr/>
        <a:lstStyle/>
        <a:p>
          <a:endParaRPr lang="en-US"/>
        </a:p>
      </dgm:t>
    </dgm:pt>
    <dgm:pt modelId="{A40F19CA-1CA1-4ACB-A8B5-4424FC0F1713}" type="pres">
      <dgm:prSet presAssocID="{D6800A04-6F0E-4436-851C-AE61180437CD}" presName="descendantText" presStyleLbl="alignAcc1" presStyleIdx="1" presStyleCnt="4">
        <dgm:presLayoutVars>
          <dgm:bulletEnabled val="1"/>
        </dgm:presLayoutVars>
      </dgm:prSet>
      <dgm:spPr/>
      <dgm:t>
        <a:bodyPr/>
        <a:lstStyle/>
        <a:p>
          <a:endParaRPr lang="en-US"/>
        </a:p>
      </dgm:t>
    </dgm:pt>
    <dgm:pt modelId="{95D7A5B4-DDFF-45D0-A9DA-0F3279EB2632}" type="pres">
      <dgm:prSet presAssocID="{9777F772-E37B-48A0-AC63-B903A2AC083D}" presName="sp" presStyleCnt="0"/>
      <dgm:spPr/>
    </dgm:pt>
    <dgm:pt modelId="{19CA1D37-4AF7-45C6-836F-77C014C6D051}" type="pres">
      <dgm:prSet presAssocID="{E039D3B8-6911-4EEF-8DC0-8C4B532DEF75}" presName="composite" presStyleCnt="0"/>
      <dgm:spPr/>
    </dgm:pt>
    <dgm:pt modelId="{80F7ED22-5F73-4C8B-9CB9-D4078D2D1455}" type="pres">
      <dgm:prSet presAssocID="{E039D3B8-6911-4EEF-8DC0-8C4B532DEF75}" presName="parentText" presStyleLbl="alignNode1" presStyleIdx="2" presStyleCnt="4">
        <dgm:presLayoutVars>
          <dgm:chMax val="1"/>
          <dgm:bulletEnabled val="1"/>
        </dgm:presLayoutVars>
      </dgm:prSet>
      <dgm:spPr/>
      <dgm:t>
        <a:bodyPr/>
        <a:lstStyle/>
        <a:p>
          <a:endParaRPr lang="en-US"/>
        </a:p>
      </dgm:t>
    </dgm:pt>
    <dgm:pt modelId="{751DA430-723E-40EE-98E2-24EE1F2E6F1D}" type="pres">
      <dgm:prSet presAssocID="{E039D3B8-6911-4EEF-8DC0-8C4B532DEF75}" presName="descendantText" presStyleLbl="alignAcc1" presStyleIdx="2" presStyleCnt="4">
        <dgm:presLayoutVars>
          <dgm:bulletEnabled val="1"/>
        </dgm:presLayoutVars>
      </dgm:prSet>
      <dgm:spPr/>
      <dgm:t>
        <a:bodyPr/>
        <a:lstStyle/>
        <a:p>
          <a:endParaRPr lang="en-US"/>
        </a:p>
      </dgm:t>
    </dgm:pt>
    <dgm:pt modelId="{837F2D0D-8358-489C-9F62-035A5CBDBBD2}" type="pres">
      <dgm:prSet presAssocID="{38E2FEC1-787B-4AAD-8866-6E8522D4FC67}" presName="sp" presStyleCnt="0"/>
      <dgm:spPr/>
    </dgm:pt>
    <dgm:pt modelId="{F48CBE26-566A-426E-84E4-586C4E91034E}" type="pres">
      <dgm:prSet presAssocID="{2F17A037-5338-4CE0-B0E3-95FE69C9AD41}" presName="composite" presStyleCnt="0"/>
      <dgm:spPr/>
    </dgm:pt>
    <dgm:pt modelId="{BA87268C-65D5-470B-A323-AE0B7092ECD3}" type="pres">
      <dgm:prSet presAssocID="{2F17A037-5338-4CE0-B0E3-95FE69C9AD41}" presName="parentText" presStyleLbl="alignNode1" presStyleIdx="3" presStyleCnt="4">
        <dgm:presLayoutVars>
          <dgm:chMax val="1"/>
          <dgm:bulletEnabled val="1"/>
        </dgm:presLayoutVars>
      </dgm:prSet>
      <dgm:spPr/>
      <dgm:t>
        <a:bodyPr/>
        <a:lstStyle/>
        <a:p>
          <a:endParaRPr lang="en-US"/>
        </a:p>
      </dgm:t>
    </dgm:pt>
    <dgm:pt modelId="{6BFDCF2F-903C-42A6-A733-E7F1747F0495}" type="pres">
      <dgm:prSet presAssocID="{2F17A037-5338-4CE0-B0E3-95FE69C9AD41}" presName="descendantText" presStyleLbl="alignAcc1" presStyleIdx="3" presStyleCnt="4">
        <dgm:presLayoutVars>
          <dgm:bulletEnabled val="1"/>
        </dgm:presLayoutVars>
      </dgm:prSet>
      <dgm:spPr/>
      <dgm:t>
        <a:bodyPr/>
        <a:lstStyle/>
        <a:p>
          <a:endParaRPr lang="en-US"/>
        </a:p>
      </dgm:t>
    </dgm:pt>
  </dgm:ptLst>
  <dgm:cxnLst>
    <dgm:cxn modelId="{E88D19B5-18EE-402A-9FB5-B58EFBE449DE}" srcId="{A6FDDE86-FAAC-45E3-92D3-8405CF514457}" destId="{2F17A037-5338-4CE0-B0E3-95FE69C9AD41}" srcOrd="3" destOrd="0" parTransId="{23F6DB9C-1810-4644-A3EB-FE1819F25EEA}" sibTransId="{230C6D7E-F08A-4E24-940D-66FC3B6D7955}"/>
    <dgm:cxn modelId="{9938491D-E165-481B-9130-B0F9934DF027}" type="presOf" srcId="{3AAB3469-2124-406A-83A6-C86307788A2F}" destId="{6BFDCF2F-903C-42A6-A733-E7F1747F0495}" srcOrd="0" destOrd="0" presId="urn:microsoft.com/office/officeart/2005/8/layout/chevron2"/>
    <dgm:cxn modelId="{A4D40053-A90E-428E-B1A4-D7725F69DA64}" type="presOf" srcId="{2F17A037-5338-4CE0-B0E3-95FE69C9AD41}" destId="{BA87268C-65D5-470B-A323-AE0B7092ECD3}" srcOrd="0" destOrd="0" presId="urn:microsoft.com/office/officeart/2005/8/layout/chevron2"/>
    <dgm:cxn modelId="{09FFEDE3-39DA-41E6-B61F-63CC603276E2}" type="presOf" srcId="{A6FDDE86-FAAC-45E3-92D3-8405CF514457}" destId="{BA91928E-A564-447E-B163-A412CDEF8E17}" srcOrd="0" destOrd="0" presId="urn:microsoft.com/office/officeart/2005/8/layout/chevron2"/>
    <dgm:cxn modelId="{8E2DC447-FE35-4B9D-AFC5-5E08BC98387D}" srcId="{A6FDDE86-FAAC-45E3-92D3-8405CF514457}" destId="{D6800A04-6F0E-4436-851C-AE61180437CD}" srcOrd="1" destOrd="0" parTransId="{0F7754DE-F652-436D-99B0-7034A98CC444}" sibTransId="{9777F772-E37B-48A0-AC63-B903A2AC083D}"/>
    <dgm:cxn modelId="{21A6CB97-8746-4C23-872B-07C8BFC894EB}" type="presOf" srcId="{D6800A04-6F0E-4436-851C-AE61180437CD}" destId="{8B08EF30-D263-4C02-8BA8-9FC66B6DED8F}" srcOrd="0" destOrd="0" presId="urn:microsoft.com/office/officeart/2005/8/layout/chevron2"/>
    <dgm:cxn modelId="{465C9D87-BD98-453F-AEFE-664E2DDAA5CD}" srcId="{A6FDDE86-FAAC-45E3-92D3-8405CF514457}" destId="{89FFE1A8-81E2-4E37-A6E0-CB179F3DB2CA}" srcOrd="0" destOrd="0" parTransId="{505D9D44-6629-4F5C-A759-E6F1249C0A85}" sibTransId="{2BCC48AF-5F7C-4B0F-9B7A-4C9262D03D8C}"/>
    <dgm:cxn modelId="{D6F0AC7F-A388-48FB-9723-F0CA6E6601DB}" srcId="{89FFE1A8-81E2-4E37-A6E0-CB179F3DB2CA}" destId="{87605CCE-8E4E-4F40-BED2-8F733B76CE6D}" srcOrd="0" destOrd="0" parTransId="{DD9CBD2D-7686-4F2C-8D78-6C1EEF160705}" sibTransId="{E1DB4357-F3EF-4CAC-8F13-ADD309068936}"/>
    <dgm:cxn modelId="{B5BF5E4C-DFA1-4B19-A1D0-4A705461CAC7}" type="presOf" srcId="{90927A00-97C3-4FB9-B3E3-6E90C9702A75}" destId="{A40F19CA-1CA1-4ACB-A8B5-4424FC0F1713}" srcOrd="0" destOrd="0" presId="urn:microsoft.com/office/officeart/2005/8/layout/chevron2"/>
    <dgm:cxn modelId="{495795A9-FE4D-4450-8EBD-CC30F807EF25}" srcId="{2F17A037-5338-4CE0-B0E3-95FE69C9AD41}" destId="{3AAB3469-2124-406A-83A6-C86307788A2F}" srcOrd="0" destOrd="0" parTransId="{8911E3FD-EFCB-4C7E-8ACB-527688F45A92}" sibTransId="{A45B3917-66AE-419C-8E59-BFB9C4D7FDC1}"/>
    <dgm:cxn modelId="{C913D5B3-A4A7-4B8F-8FAB-530CE8F40A37}" type="presOf" srcId="{89FFE1A8-81E2-4E37-A6E0-CB179F3DB2CA}" destId="{AD356C28-0865-46DA-84C8-E1B256C65729}" srcOrd="0" destOrd="0" presId="urn:microsoft.com/office/officeart/2005/8/layout/chevron2"/>
    <dgm:cxn modelId="{74E0C3C2-9145-498B-BDFB-C18E857CCA47}" type="presOf" srcId="{4934161E-BB11-48AC-9F6F-08545AEC4D76}" destId="{751DA430-723E-40EE-98E2-24EE1F2E6F1D}" srcOrd="0" destOrd="0" presId="urn:microsoft.com/office/officeart/2005/8/layout/chevron2"/>
    <dgm:cxn modelId="{C7CB8786-5E27-41A7-B5ED-5840DF803CA1}" type="presOf" srcId="{E039D3B8-6911-4EEF-8DC0-8C4B532DEF75}" destId="{80F7ED22-5F73-4C8B-9CB9-D4078D2D1455}" srcOrd="0" destOrd="0" presId="urn:microsoft.com/office/officeart/2005/8/layout/chevron2"/>
    <dgm:cxn modelId="{3BF8E9BF-7294-463C-8C1A-941E460448F9}" srcId="{E039D3B8-6911-4EEF-8DC0-8C4B532DEF75}" destId="{4934161E-BB11-48AC-9F6F-08545AEC4D76}" srcOrd="0" destOrd="0" parTransId="{3684A279-FE8F-4024-88BA-28C760D14533}" sibTransId="{90BA5F69-017B-4C59-953A-A9BE10CA4E2C}"/>
    <dgm:cxn modelId="{E632C3D7-FD5D-4BD8-A2C5-B410B5E2A7E7}" srcId="{D6800A04-6F0E-4436-851C-AE61180437CD}" destId="{90927A00-97C3-4FB9-B3E3-6E90C9702A75}" srcOrd="0" destOrd="0" parTransId="{66395A04-27A5-4AF3-84DA-B301491E43D4}" sibTransId="{C0D69FF1-F77E-4875-A0E4-15B9D21D7819}"/>
    <dgm:cxn modelId="{E4A5EDFF-E3A2-4167-A708-76A6DB9B569C}" srcId="{A6FDDE86-FAAC-45E3-92D3-8405CF514457}" destId="{E039D3B8-6911-4EEF-8DC0-8C4B532DEF75}" srcOrd="2" destOrd="0" parTransId="{2F47C7D2-3C82-4C72-8665-A9C65D5DA61C}" sibTransId="{38E2FEC1-787B-4AAD-8866-6E8522D4FC67}"/>
    <dgm:cxn modelId="{12F5B044-7232-49BE-8551-076FF8251656}" type="presOf" srcId="{87605CCE-8E4E-4F40-BED2-8F733B76CE6D}" destId="{0049F37D-BC69-439C-88DF-5E99756C454F}" srcOrd="0" destOrd="0" presId="urn:microsoft.com/office/officeart/2005/8/layout/chevron2"/>
    <dgm:cxn modelId="{D6F9A147-CAA0-410D-A7C8-AC57B8D2FF61}" type="presParOf" srcId="{BA91928E-A564-447E-B163-A412CDEF8E17}" destId="{ADC28A66-F101-43C0-9055-98B3C2181FC6}" srcOrd="0" destOrd="0" presId="urn:microsoft.com/office/officeart/2005/8/layout/chevron2"/>
    <dgm:cxn modelId="{3379D364-C296-4B81-AD6B-8BD3EC6BD4D0}" type="presParOf" srcId="{ADC28A66-F101-43C0-9055-98B3C2181FC6}" destId="{AD356C28-0865-46DA-84C8-E1B256C65729}" srcOrd="0" destOrd="0" presId="urn:microsoft.com/office/officeart/2005/8/layout/chevron2"/>
    <dgm:cxn modelId="{19AD463D-E3B1-4E7F-9BC5-40A8FB193374}" type="presParOf" srcId="{ADC28A66-F101-43C0-9055-98B3C2181FC6}" destId="{0049F37D-BC69-439C-88DF-5E99756C454F}" srcOrd="1" destOrd="0" presId="urn:microsoft.com/office/officeart/2005/8/layout/chevron2"/>
    <dgm:cxn modelId="{7ACD474C-A1FB-40F0-A11E-61D65C3F99C8}" type="presParOf" srcId="{BA91928E-A564-447E-B163-A412CDEF8E17}" destId="{915F6BF6-9DE4-4B72-B6B6-298D28D16644}" srcOrd="1" destOrd="0" presId="urn:microsoft.com/office/officeart/2005/8/layout/chevron2"/>
    <dgm:cxn modelId="{34317DFD-B98F-45D7-8B10-A8147CB6BADD}" type="presParOf" srcId="{BA91928E-A564-447E-B163-A412CDEF8E17}" destId="{05946B72-F22B-49F8-BEB1-62F73A1E2098}" srcOrd="2" destOrd="0" presId="urn:microsoft.com/office/officeart/2005/8/layout/chevron2"/>
    <dgm:cxn modelId="{0C0C1571-9408-40C9-B546-CE66676A1139}" type="presParOf" srcId="{05946B72-F22B-49F8-BEB1-62F73A1E2098}" destId="{8B08EF30-D263-4C02-8BA8-9FC66B6DED8F}" srcOrd="0" destOrd="0" presId="urn:microsoft.com/office/officeart/2005/8/layout/chevron2"/>
    <dgm:cxn modelId="{CA85F73E-A9EE-4466-A6C5-AF1450D3F14D}" type="presParOf" srcId="{05946B72-F22B-49F8-BEB1-62F73A1E2098}" destId="{A40F19CA-1CA1-4ACB-A8B5-4424FC0F1713}" srcOrd="1" destOrd="0" presId="urn:microsoft.com/office/officeart/2005/8/layout/chevron2"/>
    <dgm:cxn modelId="{F61F53CD-374A-4C39-9D8E-214A367118F4}" type="presParOf" srcId="{BA91928E-A564-447E-B163-A412CDEF8E17}" destId="{95D7A5B4-DDFF-45D0-A9DA-0F3279EB2632}" srcOrd="3" destOrd="0" presId="urn:microsoft.com/office/officeart/2005/8/layout/chevron2"/>
    <dgm:cxn modelId="{93E9427F-2E42-43EF-8C90-EFCD63844C07}" type="presParOf" srcId="{BA91928E-A564-447E-B163-A412CDEF8E17}" destId="{19CA1D37-4AF7-45C6-836F-77C014C6D051}" srcOrd="4" destOrd="0" presId="urn:microsoft.com/office/officeart/2005/8/layout/chevron2"/>
    <dgm:cxn modelId="{EFF79975-06E0-4652-91D9-C3CA0B66E441}" type="presParOf" srcId="{19CA1D37-4AF7-45C6-836F-77C014C6D051}" destId="{80F7ED22-5F73-4C8B-9CB9-D4078D2D1455}" srcOrd="0" destOrd="0" presId="urn:microsoft.com/office/officeart/2005/8/layout/chevron2"/>
    <dgm:cxn modelId="{87A9F6C2-E8FA-4468-9637-CA68AA903673}" type="presParOf" srcId="{19CA1D37-4AF7-45C6-836F-77C014C6D051}" destId="{751DA430-723E-40EE-98E2-24EE1F2E6F1D}" srcOrd="1" destOrd="0" presId="urn:microsoft.com/office/officeart/2005/8/layout/chevron2"/>
    <dgm:cxn modelId="{BA65C00A-BFB6-47BA-877F-5D1D8C64F3A1}" type="presParOf" srcId="{BA91928E-A564-447E-B163-A412CDEF8E17}" destId="{837F2D0D-8358-489C-9F62-035A5CBDBBD2}" srcOrd="5" destOrd="0" presId="urn:microsoft.com/office/officeart/2005/8/layout/chevron2"/>
    <dgm:cxn modelId="{B3A7EC67-E852-4603-8393-A92D10AB75E0}" type="presParOf" srcId="{BA91928E-A564-447E-B163-A412CDEF8E17}" destId="{F48CBE26-566A-426E-84E4-586C4E91034E}" srcOrd="6" destOrd="0" presId="urn:microsoft.com/office/officeart/2005/8/layout/chevron2"/>
    <dgm:cxn modelId="{FEF63271-713D-4955-B409-4A16338521C7}" type="presParOf" srcId="{F48CBE26-566A-426E-84E4-586C4E91034E}" destId="{BA87268C-65D5-470B-A323-AE0B7092ECD3}" srcOrd="0" destOrd="0" presId="urn:microsoft.com/office/officeart/2005/8/layout/chevron2"/>
    <dgm:cxn modelId="{8523262A-E5E9-462A-A44C-E86F819BD26B}" type="presParOf" srcId="{F48CBE26-566A-426E-84E4-586C4E91034E}" destId="{6BFDCF2F-903C-42A6-A733-E7F1747F0495}"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E57E76-F425-4075-B2BA-502552540790}">
      <dsp:nvSpPr>
        <dsp:cNvPr id="0" name=""/>
        <dsp:cNvSpPr/>
      </dsp:nvSpPr>
      <dsp:spPr>
        <a:xfrm>
          <a:off x="1295400" y="0"/>
          <a:ext cx="3733800" cy="37338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923526-E243-4655-B644-39CA7ADD79D3}">
      <dsp:nvSpPr>
        <dsp:cNvPr id="0" name=""/>
        <dsp:cNvSpPr/>
      </dsp:nvSpPr>
      <dsp:spPr>
        <a:xfrm>
          <a:off x="1650111" y="354711"/>
          <a:ext cx="1456182" cy="14561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Monitor the team</a:t>
          </a:r>
          <a:endParaRPr lang="en-US" sz="1600" kern="1200" dirty="0"/>
        </a:p>
      </dsp:txBody>
      <dsp:txXfrm>
        <a:off x="1721196" y="425796"/>
        <a:ext cx="1314012" cy="1314012"/>
      </dsp:txXfrm>
    </dsp:sp>
    <dsp:sp modelId="{D945BFAD-67E8-41D7-AED7-C17F24315689}">
      <dsp:nvSpPr>
        <dsp:cNvPr id="0" name=""/>
        <dsp:cNvSpPr/>
      </dsp:nvSpPr>
      <dsp:spPr>
        <a:xfrm>
          <a:off x="3218307" y="354711"/>
          <a:ext cx="1456182" cy="14561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Establish</a:t>
          </a:r>
          <a:r>
            <a:rPr lang="en-US" sz="1600" kern="1200" baseline="0" dirty="0" smtClean="0"/>
            <a:t> shared expectations and goals</a:t>
          </a:r>
          <a:endParaRPr lang="en-US" sz="1600" kern="1200" dirty="0"/>
        </a:p>
      </dsp:txBody>
      <dsp:txXfrm>
        <a:off x="3289392" y="425796"/>
        <a:ext cx="1314012" cy="1314012"/>
      </dsp:txXfrm>
    </dsp:sp>
    <dsp:sp modelId="{D23F43B9-21F7-459B-A6B7-58E29026228F}">
      <dsp:nvSpPr>
        <dsp:cNvPr id="0" name=""/>
        <dsp:cNvSpPr/>
      </dsp:nvSpPr>
      <dsp:spPr>
        <a:xfrm>
          <a:off x="1650111" y="1922907"/>
          <a:ext cx="1456182" cy="14561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Pool resources</a:t>
          </a:r>
          <a:endParaRPr lang="en-US" sz="1600" kern="1200" dirty="0"/>
        </a:p>
      </dsp:txBody>
      <dsp:txXfrm>
        <a:off x="1721196" y="1993992"/>
        <a:ext cx="1314012" cy="1314012"/>
      </dsp:txXfrm>
    </dsp:sp>
    <dsp:sp modelId="{5FF6F2A9-E087-4F20-91A6-3D662C6F3D93}">
      <dsp:nvSpPr>
        <dsp:cNvPr id="0" name=""/>
        <dsp:cNvSpPr/>
      </dsp:nvSpPr>
      <dsp:spPr>
        <a:xfrm>
          <a:off x="3218307" y="1922907"/>
          <a:ext cx="1456182" cy="14561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kern="1200" dirty="0" smtClean="0"/>
            <a:t>Embrace all team members’ perspectives</a:t>
          </a:r>
          <a:endParaRPr lang="en-US" sz="1600" kern="1200" dirty="0"/>
        </a:p>
      </dsp:txBody>
      <dsp:txXfrm>
        <a:off x="3289392" y="1993992"/>
        <a:ext cx="1314012" cy="13140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640D3-E49E-48D4-B1EF-B2641CAA0549}">
      <dsp:nvSpPr>
        <dsp:cNvPr id="0" name=""/>
        <dsp:cNvSpPr/>
      </dsp:nvSpPr>
      <dsp:spPr>
        <a:xfrm rot="5400000">
          <a:off x="-105906" y="107627"/>
          <a:ext cx="706040" cy="494228"/>
        </a:xfrm>
        <a:prstGeom prst="chevron">
          <a:avLst/>
        </a:prstGeom>
        <a:solidFill>
          <a:schemeClr val="accen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S</a:t>
          </a:r>
          <a:endParaRPr lang="en-US" sz="1400" kern="1200" dirty="0"/>
        </a:p>
      </dsp:txBody>
      <dsp:txXfrm rot="-5400000">
        <a:off x="0" y="248835"/>
        <a:ext cx="494228" cy="211812"/>
      </dsp:txXfrm>
    </dsp:sp>
    <dsp:sp modelId="{8F62C3DF-971F-42AB-B41E-8DD3A887B49C}">
      <dsp:nvSpPr>
        <dsp:cNvPr id="0" name=""/>
        <dsp:cNvSpPr/>
      </dsp:nvSpPr>
      <dsp:spPr>
        <a:xfrm rot="5400000">
          <a:off x="1884551" y="-1388601"/>
          <a:ext cx="458926" cy="3239571"/>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S</a:t>
          </a:r>
          <a:r>
            <a:rPr lang="en-US" sz="2700" kern="1200" dirty="0" smtClean="0"/>
            <a:t>tart</a:t>
          </a:r>
          <a:endParaRPr lang="en-US" sz="2700" kern="1200" dirty="0"/>
        </a:p>
      </dsp:txBody>
      <dsp:txXfrm rot="-5400000">
        <a:off x="494229" y="24124"/>
        <a:ext cx="3217168" cy="414120"/>
      </dsp:txXfrm>
    </dsp:sp>
    <dsp:sp modelId="{3450C366-2CDA-46FE-8CC1-193F90931114}">
      <dsp:nvSpPr>
        <dsp:cNvPr id="0" name=""/>
        <dsp:cNvSpPr/>
      </dsp:nvSpPr>
      <dsp:spPr>
        <a:xfrm rot="5400000">
          <a:off x="-105906" y="683932"/>
          <a:ext cx="706040" cy="494228"/>
        </a:xfrm>
        <a:prstGeom prst="chevron">
          <a:avLst/>
        </a:prstGeom>
        <a:solidFill>
          <a:schemeClr val="accent1">
            <a:alpha val="90000"/>
            <a:hueOff val="0"/>
            <a:satOff val="0"/>
            <a:lumOff val="0"/>
            <a:alphaOff val="-13333"/>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W</a:t>
          </a:r>
          <a:endParaRPr lang="en-US" sz="1400" kern="1200" dirty="0"/>
        </a:p>
      </dsp:txBody>
      <dsp:txXfrm rot="-5400000">
        <a:off x="0" y="825140"/>
        <a:ext cx="494228" cy="211812"/>
      </dsp:txXfrm>
    </dsp:sp>
    <dsp:sp modelId="{BFCC12A3-A170-4401-AEA0-C521705C8D76}">
      <dsp:nvSpPr>
        <dsp:cNvPr id="0" name=""/>
        <dsp:cNvSpPr/>
      </dsp:nvSpPr>
      <dsp:spPr>
        <a:xfrm rot="5400000">
          <a:off x="1884551" y="-812295"/>
          <a:ext cx="458926" cy="3239571"/>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W</a:t>
          </a:r>
          <a:r>
            <a:rPr lang="en-US" sz="2700" kern="1200" dirty="0" smtClean="0"/>
            <a:t>ith</a:t>
          </a:r>
          <a:endParaRPr lang="en-US" sz="2700" kern="1200" dirty="0"/>
        </a:p>
      </dsp:txBody>
      <dsp:txXfrm rot="-5400000">
        <a:off x="494229" y="600430"/>
        <a:ext cx="3217168" cy="414120"/>
      </dsp:txXfrm>
    </dsp:sp>
    <dsp:sp modelId="{EBEC1D74-9509-4AC8-BCE9-3CC00AB7F916}">
      <dsp:nvSpPr>
        <dsp:cNvPr id="0" name=""/>
        <dsp:cNvSpPr/>
      </dsp:nvSpPr>
      <dsp:spPr>
        <a:xfrm rot="5400000">
          <a:off x="-105906" y="1260238"/>
          <a:ext cx="706040" cy="494228"/>
        </a:xfrm>
        <a:prstGeom prst="chevron">
          <a:avLst/>
        </a:prstGeom>
        <a:solidFill>
          <a:schemeClr val="accent1">
            <a:alpha val="90000"/>
            <a:hueOff val="0"/>
            <a:satOff val="0"/>
            <a:lumOff val="0"/>
            <a:alphaOff val="-26667"/>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I</a:t>
          </a:r>
          <a:endParaRPr lang="en-US" sz="1400" kern="1200" dirty="0"/>
        </a:p>
      </dsp:txBody>
      <dsp:txXfrm rot="-5400000">
        <a:off x="0" y="1401446"/>
        <a:ext cx="494228" cy="211812"/>
      </dsp:txXfrm>
    </dsp:sp>
    <dsp:sp modelId="{FF122336-5F01-42F2-8A04-22EAA3311628}">
      <dsp:nvSpPr>
        <dsp:cNvPr id="0" name=""/>
        <dsp:cNvSpPr/>
      </dsp:nvSpPr>
      <dsp:spPr>
        <a:xfrm rot="5400000">
          <a:off x="1884551" y="-235990"/>
          <a:ext cx="458926" cy="3239571"/>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I</a:t>
          </a:r>
          <a:r>
            <a:rPr lang="en-US" sz="2700" kern="1200" dirty="0" smtClean="0"/>
            <a:t>ntent and</a:t>
          </a:r>
          <a:endParaRPr lang="en-US" sz="2700" kern="1200" dirty="0"/>
        </a:p>
      </dsp:txBody>
      <dsp:txXfrm rot="-5400000">
        <a:off x="494229" y="1176735"/>
        <a:ext cx="3217168" cy="414120"/>
      </dsp:txXfrm>
    </dsp:sp>
    <dsp:sp modelId="{D2127955-CC2F-4A87-A4A7-21351931F841}">
      <dsp:nvSpPr>
        <dsp:cNvPr id="0" name=""/>
        <dsp:cNvSpPr/>
      </dsp:nvSpPr>
      <dsp:spPr>
        <a:xfrm rot="5400000">
          <a:off x="-105906" y="1836544"/>
          <a:ext cx="706040" cy="494228"/>
        </a:xfrm>
        <a:prstGeom prst="chevron">
          <a:avLst/>
        </a:prstGeom>
        <a:solidFill>
          <a:schemeClr val="accent1">
            <a:alpha val="90000"/>
            <a:hueOff val="0"/>
            <a:satOff val="0"/>
            <a:lumOff val="0"/>
            <a:alphaOff val="-4000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M</a:t>
          </a:r>
          <a:endParaRPr lang="en-US" sz="1400" kern="1200" dirty="0"/>
        </a:p>
      </dsp:txBody>
      <dsp:txXfrm rot="-5400000">
        <a:off x="0" y="1977752"/>
        <a:ext cx="494228" cy="211812"/>
      </dsp:txXfrm>
    </dsp:sp>
    <dsp:sp modelId="{54BB77A1-04E2-424A-A38A-46706D093F05}">
      <dsp:nvSpPr>
        <dsp:cNvPr id="0" name=""/>
        <dsp:cNvSpPr/>
      </dsp:nvSpPr>
      <dsp:spPr>
        <a:xfrm rot="5400000">
          <a:off x="1884551" y="340315"/>
          <a:ext cx="458926" cy="3239571"/>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b="1" kern="1200" dirty="0" smtClean="0"/>
            <a:t>M</a:t>
          </a:r>
          <a:r>
            <a:rPr lang="en-US" sz="2700" kern="1200" dirty="0" smtClean="0"/>
            <a:t>eaning</a:t>
          </a:r>
          <a:endParaRPr lang="en-US" sz="2700" kern="1200" dirty="0"/>
        </a:p>
      </dsp:txBody>
      <dsp:txXfrm rot="-5400000">
        <a:off x="494229" y="1753041"/>
        <a:ext cx="3217168" cy="414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535BB5-0E32-4684-B573-01A0DDD2877E}">
      <dsp:nvSpPr>
        <dsp:cNvPr id="0" name=""/>
        <dsp:cNvSpPr/>
      </dsp:nvSpPr>
      <dsp:spPr>
        <a:xfrm rot="5400000">
          <a:off x="-198829" y="203186"/>
          <a:ext cx="1325527" cy="927869"/>
        </a:xfrm>
        <a:prstGeom prst="chevron">
          <a:avLst/>
        </a:prstGeom>
        <a:solidFill>
          <a:schemeClr val="accen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t>B</a:t>
          </a:r>
          <a:endParaRPr lang="en-US" sz="2600" kern="1200" dirty="0"/>
        </a:p>
      </dsp:txBody>
      <dsp:txXfrm rot="-5400000">
        <a:off x="1" y="468292"/>
        <a:ext cx="927869" cy="397658"/>
      </dsp:txXfrm>
    </dsp:sp>
    <dsp:sp modelId="{7B643D89-CD40-494A-AF9F-B294AFEC8D23}">
      <dsp:nvSpPr>
        <dsp:cNvPr id="0" name=""/>
        <dsp:cNvSpPr/>
      </dsp:nvSpPr>
      <dsp:spPr>
        <a:xfrm rot="5400000">
          <a:off x="2395338" y="-1463112"/>
          <a:ext cx="861592" cy="3796530"/>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Bring</a:t>
          </a:r>
          <a:endParaRPr lang="en-US" sz="3100" kern="1200" dirty="0"/>
        </a:p>
      </dsp:txBody>
      <dsp:txXfrm rot="-5400000">
        <a:off x="927870" y="46415"/>
        <a:ext cx="3754471" cy="777474"/>
      </dsp:txXfrm>
    </dsp:sp>
    <dsp:sp modelId="{2C60D8D2-3023-4810-A371-95A6F05E4A65}">
      <dsp:nvSpPr>
        <dsp:cNvPr id="0" name=""/>
        <dsp:cNvSpPr/>
      </dsp:nvSpPr>
      <dsp:spPr>
        <a:xfrm rot="5400000">
          <a:off x="-198829" y="1383022"/>
          <a:ext cx="1325527" cy="927869"/>
        </a:xfrm>
        <a:prstGeom prst="chevron">
          <a:avLst/>
        </a:prstGeom>
        <a:solidFill>
          <a:schemeClr val="accent1">
            <a:alpha val="90000"/>
            <a:hueOff val="0"/>
            <a:satOff val="0"/>
            <a:lumOff val="0"/>
            <a:alphaOff val="-13333"/>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t>I</a:t>
          </a:r>
          <a:endParaRPr lang="en-US" sz="2600" kern="1200" dirty="0"/>
        </a:p>
      </dsp:txBody>
      <dsp:txXfrm rot="-5400000">
        <a:off x="1" y="1648128"/>
        <a:ext cx="927869" cy="397658"/>
      </dsp:txXfrm>
    </dsp:sp>
    <dsp:sp modelId="{AEFFE8A8-DA11-4A27-A182-E653D9E9E58E}">
      <dsp:nvSpPr>
        <dsp:cNvPr id="0" name=""/>
        <dsp:cNvSpPr/>
      </dsp:nvSpPr>
      <dsp:spPr>
        <a:xfrm rot="5400000">
          <a:off x="2395338" y="-283275"/>
          <a:ext cx="861592" cy="3796530"/>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a:lnSpc>
              <a:spcPct val="90000"/>
            </a:lnSpc>
            <a:spcBef>
              <a:spcPct val="0"/>
            </a:spcBef>
            <a:spcAft>
              <a:spcPct val="15000"/>
            </a:spcAft>
            <a:buChar char="••"/>
          </a:pPr>
          <a:r>
            <a:rPr lang="en-US" sz="3100" kern="1200" dirty="0" smtClean="0"/>
            <a:t>In</a:t>
          </a:r>
          <a:endParaRPr lang="en-US" sz="3100" kern="1200" dirty="0"/>
        </a:p>
      </dsp:txBody>
      <dsp:txXfrm rot="-5400000">
        <a:off x="927870" y="1226252"/>
        <a:ext cx="3754471" cy="777474"/>
      </dsp:txXfrm>
    </dsp:sp>
    <dsp:sp modelId="{24612EF2-D637-47F5-B07D-E87128F03E07}">
      <dsp:nvSpPr>
        <dsp:cNvPr id="0" name=""/>
        <dsp:cNvSpPr/>
      </dsp:nvSpPr>
      <dsp:spPr>
        <a:xfrm rot="5400000">
          <a:off x="-198829" y="2562859"/>
          <a:ext cx="1325527" cy="927869"/>
        </a:xfrm>
        <a:prstGeom prst="chevron">
          <a:avLst/>
        </a:prstGeom>
        <a:solidFill>
          <a:schemeClr val="accent1">
            <a:alpha val="90000"/>
            <a:hueOff val="0"/>
            <a:satOff val="0"/>
            <a:lumOff val="0"/>
            <a:alphaOff val="-26667"/>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t>K</a:t>
          </a:r>
          <a:endParaRPr lang="en-US" sz="2600" kern="1200" dirty="0"/>
        </a:p>
      </dsp:txBody>
      <dsp:txXfrm rot="-5400000">
        <a:off x="1" y="2827965"/>
        <a:ext cx="927869" cy="397658"/>
      </dsp:txXfrm>
    </dsp:sp>
    <dsp:sp modelId="{C646411D-483B-424E-88AD-FC35E4123CC8}">
      <dsp:nvSpPr>
        <dsp:cNvPr id="0" name=""/>
        <dsp:cNvSpPr/>
      </dsp:nvSpPr>
      <dsp:spPr>
        <a:xfrm rot="5400000">
          <a:off x="2395338" y="896561"/>
          <a:ext cx="861592" cy="3796530"/>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rtl="0">
            <a:lnSpc>
              <a:spcPct val="90000"/>
            </a:lnSpc>
            <a:spcBef>
              <a:spcPct val="0"/>
            </a:spcBef>
            <a:spcAft>
              <a:spcPct val="15000"/>
            </a:spcAft>
            <a:buChar char="••"/>
          </a:pPr>
          <a:r>
            <a:rPr lang="en-US" sz="3100" kern="1200" dirty="0" smtClean="0"/>
            <a:t>Knowledge, </a:t>
          </a:r>
          <a:r>
            <a:rPr lang="en-US" sz="3100" i="1" kern="1200" dirty="0" smtClean="0"/>
            <a:t>and</a:t>
          </a:r>
          <a:endParaRPr lang="en-US" sz="3100" i="1" kern="1200" dirty="0"/>
        </a:p>
      </dsp:txBody>
      <dsp:txXfrm rot="-5400000">
        <a:off x="927870" y="2406089"/>
        <a:ext cx="3754471" cy="777474"/>
      </dsp:txXfrm>
    </dsp:sp>
    <dsp:sp modelId="{459A7D5D-EA05-4E00-9F0F-7C4CE92ABC66}">
      <dsp:nvSpPr>
        <dsp:cNvPr id="0" name=""/>
        <dsp:cNvSpPr/>
      </dsp:nvSpPr>
      <dsp:spPr>
        <a:xfrm rot="5400000">
          <a:off x="-198829" y="3742696"/>
          <a:ext cx="1325527" cy="927869"/>
        </a:xfrm>
        <a:prstGeom prst="chevron">
          <a:avLst/>
        </a:prstGeom>
        <a:solidFill>
          <a:schemeClr val="accent1">
            <a:alpha val="90000"/>
            <a:hueOff val="0"/>
            <a:satOff val="0"/>
            <a:lumOff val="0"/>
            <a:alphaOff val="-4000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rtl="0">
            <a:lnSpc>
              <a:spcPct val="90000"/>
            </a:lnSpc>
            <a:spcBef>
              <a:spcPct val="0"/>
            </a:spcBef>
            <a:spcAft>
              <a:spcPct val="35000"/>
            </a:spcAft>
          </a:pPr>
          <a:r>
            <a:rPr lang="en-US" sz="2600" kern="1200" dirty="0" smtClean="0"/>
            <a:t>E</a:t>
          </a:r>
          <a:endParaRPr lang="en-US" sz="2600" kern="1200" dirty="0"/>
        </a:p>
      </dsp:txBody>
      <dsp:txXfrm rot="-5400000">
        <a:off x="1" y="4007802"/>
        <a:ext cx="927869" cy="397658"/>
      </dsp:txXfrm>
    </dsp:sp>
    <dsp:sp modelId="{70B604CD-F450-4610-8256-6C75F01F3928}">
      <dsp:nvSpPr>
        <dsp:cNvPr id="0" name=""/>
        <dsp:cNvSpPr/>
      </dsp:nvSpPr>
      <dsp:spPr>
        <a:xfrm rot="5400000">
          <a:off x="2395338" y="2076398"/>
          <a:ext cx="861592" cy="3796530"/>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0472" tIns="19685" rIns="19685" bIns="19685" numCol="1" spcCol="1270" anchor="ctr" anchorCtr="0">
          <a:noAutofit/>
        </a:bodyPr>
        <a:lstStyle/>
        <a:p>
          <a:pPr marL="285750" lvl="1" indent="-285750" algn="l" defTabSz="1377950" rtl="0">
            <a:lnSpc>
              <a:spcPct val="90000"/>
            </a:lnSpc>
            <a:spcBef>
              <a:spcPct val="0"/>
            </a:spcBef>
            <a:spcAft>
              <a:spcPct val="15000"/>
            </a:spcAft>
            <a:buChar char="••"/>
          </a:pPr>
          <a:r>
            <a:rPr lang="en-US" sz="3100" kern="1200" dirty="0" smtClean="0"/>
            <a:t>Equipment</a:t>
          </a:r>
          <a:endParaRPr lang="en-US" sz="3100" kern="1200" dirty="0"/>
        </a:p>
      </dsp:txBody>
      <dsp:txXfrm rot="-5400000">
        <a:off x="927870" y="3585926"/>
        <a:ext cx="3754471" cy="7774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356C28-0865-46DA-84C8-E1B256C65729}">
      <dsp:nvSpPr>
        <dsp:cNvPr id="0" name=""/>
        <dsp:cNvSpPr/>
      </dsp:nvSpPr>
      <dsp:spPr>
        <a:xfrm rot="5400000">
          <a:off x="-117477" y="120565"/>
          <a:ext cx="783186" cy="548230"/>
        </a:xfrm>
        <a:prstGeom prst="chevron">
          <a:avLst/>
        </a:prstGeom>
        <a:solidFill>
          <a:schemeClr val="accen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R</a:t>
          </a:r>
          <a:endParaRPr lang="en-US" sz="1600" kern="1200" dirty="0"/>
        </a:p>
      </dsp:txBody>
      <dsp:txXfrm rot="-5400000">
        <a:off x="1" y="277202"/>
        <a:ext cx="548230" cy="234956"/>
      </dsp:txXfrm>
    </dsp:sp>
    <dsp:sp modelId="{0049F37D-BC69-439C-88DF-5E99756C454F}">
      <dsp:nvSpPr>
        <dsp:cNvPr id="0" name=""/>
        <dsp:cNvSpPr/>
      </dsp:nvSpPr>
      <dsp:spPr>
        <a:xfrm rot="5400000">
          <a:off x="2876945" y="-2325628"/>
          <a:ext cx="509338" cy="5166769"/>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t>R</a:t>
          </a:r>
          <a:r>
            <a:rPr lang="en-US" sz="2200" kern="1200" dirty="0" smtClean="0"/>
            <a:t>espect all viewpoints</a:t>
          </a:r>
          <a:endParaRPr lang="en-US" sz="2200" kern="1200" dirty="0"/>
        </a:p>
      </dsp:txBody>
      <dsp:txXfrm rot="-5400000">
        <a:off x="548230" y="27951"/>
        <a:ext cx="5141905" cy="459610"/>
      </dsp:txXfrm>
    </dsp:sp>
    <dsp:sp modelId="{8B08EF30-D263-4C02-8BA8-9FC66B6DED8F}">
      <dsp:nvSpPr>
        <dsp:cNvPr id="0" name=""/>
        <dsp:cNvSpPr/>
      </dsp:nvSpPr>
      <dsp:spPr>
        <a:xfrm rot="5400000">
          <a:off x="-117477" y="727076"/>
          <a:ext cx="783186" cy="548230"/>
        </a:xfrm>
        <a:prstGeom prst="chevron">
          <a:avLst/>
        </a:prstGeom>
        <a:solidFill>
          <a:schemeClr val="accent1">
            <a:alpha val="90000"/>
            <a:hueOff val="0"/>
            <a:satOff val="0"/>
            <a:lumOff val="0"/>
            <a:alphaOff val="-13333"/>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b" anchorCtr="0">
          <a:noAutofit/>
        </a:bodyPr>
        <a:lstStyle/>
        <a:p>
          <a:pPr lvl="0" algn="ctr" defTabSz="889000">
            <a:lnSpc>
              <a:spcPct val="90000"/>
            </a:lnSpc>
            <a:spcBef>
              <a:spcPct val="0"/>
            </a:spcBef>
            <a:spcAft>
              <a:spcPct val="35000"/>
            </a:spcAft>
          </a:pPr>
          <a:r>
            <a:rPr lang="en-US" sz="2000" kern="1200" dirty="0" smtClean="0"/>
            <a:t>A</a:t>
          </a:r>
          <a:endParaRPr lang="en-US" sz="2000" kern="1200" dirty="0"/>
        </a:p>
      </dsp:txBody>
      <dsp:txXfrm rot="-5400000">
        <a:off x="1" y="883713"/>
        <a:ext cx="548230" cy="234956"/>
      </dsp:txXfrm>
    </dsp:sp>
    <dsp:sp modelId="{A40F19CA-1CA1-4ACB-A8B5-4424FC0F1713}">
      <dsp:nvSpPr>
        <dsp:cNvPr id="0" name=""/>
        <dsp:cNvSpPr/>
      </dsp:nvSpPr>
      <dsp:spPr>
        <a:xfrm rot="5400000">
          <a:off x="2877079" y="-1699882"/>
          <a:ext cx="509071" cy="5166769"/>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13333"/>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t>A</a:t>
          </a:r>
          <a:r>
            <a:rPr lang="en-US" sz="2200" kern="1200" dirty="0" smtClean="0"/>
            <a:t>ddress questions &amp; concerns</a:t>
          </a:r>
          <a:endParaRPr lang="en-US" sz="2200" kern="1200" dirty="0"/>
        </a:p>
      </dsp:txBody>
      <dsp:txXfrm rot="-5400000">
        <a:off x="548231" y="653817"/>
        <a:ext cx="5141918" cy="459369"/>
      </dsp:txXfrm>
    </dsp:sp>
    <dsp:sp modelId="{80F7ED22-5F73-4C8B-9CB9-D4078D2D1455}">
      <dsp:nvSpPr>
        <dsp:cNvPr id="0" name=""/>
        <dsp:cNvSpPr/>
      </dsp:nvSpPr>
      <dsp:spPr>
        <a:xfrm rot="5400000">
          <a:off x="-117477" y="1372324"/>
          <a:ext cx="783186" cy="548230"/>
        </a:xfrm>
        <a:prstGeom prst="chevron">
          <a:avLst/>
        </a:prstGeom>
        <a:solidFill>
          <a:schemeClr val="accent1">
            <a:alpha val="90000"/>
            <a:hueOff val="0"/>
            <a:satOff val="0"/>
            <a:lumOff val="0"/>
            <a:alphaOff val="-26667"/>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b" anchorCtr="0">
          <a:noAutofit/>
        </a:bodyPr>
        <a:lstStyle/>
        <a:p>
          <a:pPr lvl="0" algn="ctr" defTabSz="666750">
            <a:lnSpc>
              <a:spcPct val="90000"/>
            </a:lnSpc>
            <a:spcBef>
              <a:spcPct val="0"/>
            </a:spcBef>
            <a:spcAft>
              <a:spcPct val="35000"/>
            </a:spcAft>
          </a:pPr>
          <a:r>
            <a:rPr lang="en-US" sz="1500" kern="1200" dirty="0" smtClean="0"/>
            <a:t>C</a:t>
          </a:r>
          <a:endParaRPr lang="en-US" sz="1500" kern="1200" dirty="0"/>
        </a:p>
      </dsp:txBody>
      <dsp:txXfrm rot="-5400000">
        <a:off x="1" y="1528961"/>
        <a:ext cx="548230" cy="234956"/>
      </dsp:txXfrm>
    </dsp:sp>
    <dsp:sp modelId="{751DA430-723E-40EE-98E2-24EE1F2E6F1D}">
      <dsp:nvSpPr>
        <dsp:cNvPr id="0" name=""/>
        <dsp:cNvSpPr/>
      </dsp:nvSpPr>
      <dsp:spPr>
        <a:xfrm rot="5400000">
          <a:off x="2877079" y="-1074002"/>
          <a:ext cx="509071" cy="5166769"/>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26667"/>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t>C</a:t>
          </a:r>
          <a:r>
            <a:rPr lang="en-US" sz="2200" kern="1200" dirty="0" smtClean="0"/>
            <a:t>onsider all perspectives</a:t>
          </a:r>
          <a:endParaRPr lang="en-US" sz="2200" kern="1200" dirty="0"/>
        </a:p>
      </dsp:txBody>
      <dsp:txXfrm rot="-5400000">
        <a:off x="548231" y="1279697"/>
        <a:ext cx="5141918" cy="459369"/>
      </dsp:txXfrm>
    </dsp:sp>
    <dsp:sp modelId="{BA87268C-65D5-470B-A323-AE0B7092ECD3}">
      <dsp:nvSpPr>
        <dsp:cNvPr id="0" name=""/>
        <dsp:cNvSpPr/>
      </dsp:nvSpPr>
      <dsp:spPr>
        <a:xfrm rot="5400000">
          <a:off x="-117477" y="1998204"/>
          <a:ext cx="783186" cy="548230"/>
        </a:xfrm>
        <a:prstGeom prst="chevron">
          <a:avLst/>
        </a:prstGeom>
        <a:solidFill>
          <a:schemeClr val="accent1">
            <a:alpha val="90000"/>
            <a:hueOff val="0"/>
            <a:satOff val="0"/>
            <a:lumOff val="0"/>
            <a:alphaOff val="-4000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b" anchorCtr="0">
          <a:noAutofit/>
        </a:bodyPr>
        <a:lstStyle/>
        <a:p>
          <a:pPr lvl="0" algn="ctr" defTabSz="666750">
            <a:lnSpc>
              <a:spcPct val="90000"/>
            </a:lnSpc>
            <a:spcBef>
              <a:spcPct val="0"/>
            </a:spcBef>
            <a:spcAft>
              <a:spcPct val="35000"/>
            </a:spcAft>
          </a:pPr>
          <a:r>
            <a:rPr lang="en-US" sz="1500" kern="1200" dirty="0" smtClean="0"/>
            <a:t>E</a:t>
          </a:r>
          <a:endParaRPr lang="en-US" sz="1500" kern="1200" dirty="0"/>
        </a:p>
      </dsp:txBody>
      <dsp:txXfrm rot="-5400000">
        <a:off x="1" y="2154841"/>
        <a:ext cx="548230" cy="234956"/>
      </dsp:txXfrm>
    </dsp:sp>
    <dsp:sp modelId="{6BFDCF2F-903C-42A6-A733-E7F1747F0495}">
      <dsp:nvSpPr>
        <dsp:cNvPr id="0" name=""/>
        <dsp:cNvSpPr/>
      </dsp:nvSpPr>
      <dsp:spPr>
        <a:xfrm rot="5400000">
          <a:off x="2877079" y="-448122"/>
          <a:ext cx="509071" cy="5166769"/>
        </a:xfrm>
        <a:prstGeom prst="round2SameRect">
          <a:avLst/>
        </a:prstGeom>
        <a:solidFill>
          <a:schemeClr val="lt1">
            <a:alpha val="90000"/>
            <a:hueOff val="0"/>
            <a:satOff val="0"/>
            <a:lumOff val="0"/>
            <a:alphaOff val="0"/>
          </a:schemeClr>
        </a:solidFill>
        <a:ln w="25400" cap="flat"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t>E</a:t>
          </a:r>
          <a:r>
            <a:rPr lang="en-US" sz="2200" kern="1200" dirty="0" smtClean="0"/>
            <a:t>ye contact with each team member</a:t>
          </a:r>
          <a:endParaRPr lang="en-US" sz="2200" kern="1200" dirty="0"/>
        </a:p>
      </dsp:txBody>
      <dsp:txXfrm rot="-5400000">
        <a:off x="548231" y="1905577"/>
        <a:ext cx="5141918" cy="459369"/>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59AF03-C7CF-4F4F-9052-191D7D3263D8}" type="datetimeFigureOut">
              <a:rPr lang="en-US" smtClean="0"/>
              <a:pPr/>
              <a:t>9/24/2015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3F1937-E512-448F-B6CD-40E6828AD716}" type="slidenum">
              <a:rPr lang="en-US" smtClean="0"/>
              <a:pPr/>
              <a:t>‹#›</a:t>
            </a:fld>
            <a:endParaRPr lang="en-US"/>
          </a:p>
        </p:txBody>
      </p:sp>
    </p:spTree>
    <p:extLst>
      <p:ext uri="{BB962C8B-B14F-4D97-AF65-F5344CB8AC3E}">
        <p14:creationId xmlns:p14="http://schemas.microsoft.com/office/powerpoint/2010/main" val="2828059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trike="noStrike"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362516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460689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1600153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653434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095929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1525271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019705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525271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2" defTabSz="914381">
              <a:defRPr/>
            </a:pPr>
            <a:endParaRPr lang="en-US" b="0" i="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300015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458">
              <a:defRPr/>
            </a:pPr>
            <a:endParaRPr lang="en-US" i="1"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104077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5845295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384005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36206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b="1" i="1" strike="noStrike"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42335379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u="none" strike="sngStrike"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1980630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3F1937-E512-448F-B6CD-40E6828AD716}" type="slidenum">
              <a:rPr lang="en-US" smtClean="0"/>
              <a:pPr/>
              <a:t>18</a:t>
            </a:fld>
            <a:endParaRPr lang="en-US"/>
          </a:p>
        </p:txBody>
      </p:sp>
    </p:spTree>
    <p:extLst>
      <p:ext uri="{BB962C8B-B14F-4D97-AF65-F5344CB8AC3E}">
        <p14:creationId xmlns:p14="http://schemas.microsoft.com/office/powerpoint/2010/main" val="2550635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42329893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100" dirty="0"/>
          </a:p>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5461561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433">
              <a:defRPr/>
            </a:pPr>
            <a:endParaRPr lang="en-US" b="0" baseline="0" dirty="0" smtClean="0">
              <a:solidFill>
                <a:srgbClr val="FF0000"/>
              </a:solidFill>
            </a:endParaRPr>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384234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86988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384234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173095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886449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980630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27</a:t>
            </a:fld>
            <a:endParaRPr lang="en-US"/>
          </a:p>
        </p:txBody>
      </p:sp>
    </p:spTree>
    <p:extLst>
      <p:ext uri="{BB962C8B-B14F-4D97-AF65-F5344CB8AC3E}">
        <p14:creationId xmlns:p14="http://schemas.microsoft.com/office/powerpoint/2010/main" val="583026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19806302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C33F1937-E512-448F-B6CD-40E6828AD716}" type="slidenum">
              <a:rPr lang="en-US" smtClean="0"/>
              <a:pPr/>
              <a:t>29</a:t>
            </a:fld>
            <a:endParaRPr lang="en-US"/>
          </a:p>
        </p:txBody>
      </p:sp>
    </p:spTree>
    <p:extLst>
      <p:ext uri="{BB962C8B-B14F-4D97-AF65-F5344CB8AC3E}">
        <p14:creationId xmlns:p14="http://schemas.microsoft.com/office/powerpoint/2010/main" val="11748279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04433">
              <a:defRPr/>
            </a:pPr>
            <a:endParaRPr lang="en-US" b="0" i="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44457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i="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30053833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u="none"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32</a:t>
            </a:fld>
            <a:endParaRPr lang="en-US"/>
          </a:p>
        </p:txBody>
      </p:sp>
    </p:spTree>
    <p:extLst>
      <p:ext uri="{BB962C8B-B14F-4D97-AF65-F5344CB8AC3E}">
        <p14:creationId xmlns:p14="http://schemas.microsoft.com/office/powerpoint/2010/main" val="433403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u="sng" dirty="0"/>
          </a:p>
        </p:txBody>
      </p:sp>
      <p:sp>
        <p:nvSpPr>
          <p:cNvPr id="4" name="Slide Number Placeholder 3"/>
          <p:cNvSpPr>
            <a:spLocks noGrp="1"/>
          </p:cNvSpPr>
          <p:nvPr>
            <p:ph type="sldNum" sz="quarter" idx="10"/>
          </p:nvPr>
        </p:nvSpPr>
        <p:spPr/>
        <p:txBody>
          <a:bodyPr/>
          <a:lstStyle/>
          <a:p>
            <a:fld id="{C33F1937-E512-448F-B6CD-40E6828AD716}" type="slidenum">
              <a:rPr lang="en-US" smtClean="0"/>
              <a:pPr/>
              <a:t>33</a:t>
            </a:fld>
            <a:endParaRPr lang="en-US"/>
          </a:p>
        </p:txBody>
      </p:sp>
    </p:spTree>
    <p:extLst>
      <p:ext uri="{BB962C8B-B14F-4D97-AF65-F5344CB8AC3E}">
        <p14:creationId xmlns:p14="http://schemas.microsoft.com/office/powerpoint/2010/main" val="33970495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433">
              <a:defRPr/>
            </a:pPr>
            <a:endParaRPr lang="en-US" b="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35891783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D9A106-DF44-40BD-8D87-92BD3D992718}" type="slidenum">
              <a:rPr lang="en-US" smtClean="0"/>
              <a:pPr/>
              <a:t>35</a:t>
            </a:fld>
            <a:endParaRPr lang="en-US"/>
          </a:p>
        </p:txBody>
      </p:sp>
    </p:spTree>
    <p:extLst>
      <p:ext uri="{BB962C8B-B14F-4D97-AF65-F5344CB8AC3E}">
        <p14:creationId xmlns:p14="http://schemas.microsoft.com/office/powerpoint/2010/main" val="2052858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smtClean="0"/>
          </a:p>
        </p:txBody>
      </p:sp>
      <p:sp>
        <p:nvSpPr>
          <p:cNvPr id="4" name="Slide Number Placeholder 3"/>
          <p:cNvSpPr>
            <a:spLocks noGrp="1"/>
          </p:cNvSpPr>
          <p:nvPr>
            <p:ph type="sldNum" sz="quarter" idx="10"/>
          </p:nvPr>
        </p:nvSpPr>
        <p:spPr/>
        <p:txBody>
          <a:bodyPr/>
          <a:lstStyle/>
          <a:p>
            <a:fld id="{40D9A106-DF44-40BD-8D87-92BD3D992718}" type="slidenum">
              <a:rPr lang="en-US" smtClean="0"/>
              <a:pPr/>
              <a:t>36</a:t>
            </a:fld>
            <a:endParaRPr lang="en-US"/>
          </a:p>
        </p:txBody>
      </p:sp>
    </p:spTree>
    <p:extLst>
      <p:ext uri="{BB962C8B-B14F-4D97-AF65-F5344CB8AC3E}">
        <p14:creationId xmlns:p14="http://schemas.microsoft.com/office/powerpoint/2010/main" val="169426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solidFill>
                <a:srgbClr val="534949"/>
              </a:solidFill>
            </a:endParaRP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9" name="Slide Number Placeholder 28"/>
          <p:cNvSpPr>
            <a:spLocks noGrp="1"/>
          </p:cNvSpPr>
          <p:nvPr>
            <p:ph type="sldNum" sz="quarter" idx="12"/>
          </p:nvPr>
        </p:nvSpPr>
        <p:spPr bwMode="auto">
          <a:xfrm>
            <a:off x="1325544" y="4928702"/>
            <a:ext cx="609600" cy="517524"/>
          </a:xfrm>
        </p:spPr>
        <p:txBody>
          <a:bodyPr/>
          <a:lstStyle/>
          <a:p>
            <a:fld id="{D7C1282F-0E0F-4472-B6EB-4C88CA3146E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810ED0C-4B02-4CCB-9F92-19B7D04ACACC}" type="datetimeFigureOut">
              <a:rPr lang="en-US" smtClean="0">
                <a:solidFill>
                  <a:srgbClr val="534949"/>
                </a:solidFill>
              </a:rPr>
              <a:pPr/>
              <a:t>9/24/2015</a:t>
            </a:fld>
            <a:endParaRPr lang="en-US">
              <a:solidFill>
                <a:srgbClr val="534949"/>
              </a:solidFill>
            </a:endParaRPr>
          </a:p>
        </p:txBody>
      </p:sp>
      <p:sp>
        <p:nvSpPr>
          <p:cNvPr id="9" name="Slide Number Placeholder 8"/>
          <p:cNvSpPr>
            <a:spLocks noGrp="1"/>
          </p:cNvSpPr>
          <p:nvPr>
            <p:ph type="sldNum" sz="quarter" idx="15"/>
          </p:nvPr>
        </p:nvSpPr>
        <p:spPr/>
        <p:txBody>
          <a:bodyPr rtlCol="0"/>
          <a:lstStyle/>
          <a:p>
            <a:fld id="{D7C1282F-0E0F-4472-B6EB-4C88CA3146EE}"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solidFill>
                <a:srgbClr val="534949"/>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solidFill>
                <a:srgbClr val="534949"/>
              </a:solidFill>
            </a:endParaRP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6" name="Slide Number Placeholder 5"/>
          <p:cNvSpPr>
            <a:spLocks noGrp="1"/>
          </p:cNvSpPr>
          <p:nvPr>
            <p:ph type="sldNum" sz="quarter" idx="12"/>
          </p:nvPr>
        </p:nvSpPr>
        <p:spPr bwMode="auto">
          <a:xfrm>
            <a:off x="1340616" y="4928702"/>
            <a:ext cx="609600" cy="517524"/>
          </a:xfrm>
        </p:spPr>
        <p:txBody>
          <a:bodyPr/>
          <a:lstStyle/>
          <a:p>
            <a:fld id="{D7C1282F-0E0F-4472-B6EB-4C88CA3146E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6" name="Footer Placeholder 5"/>
          <p:cNvSpPr>
            <a:spLocks noGrp="1"/>
          </p:cNvSpPr>
          <p:nvPr>
            <p:ph type="ftr" sz="quarter" idx="11"/>
          </p:nvPr>
        </p:nvSpPr>
        <p:spPr/>
        <p:txBody>
          <a:bodyPr/>
          <a:lstStyle/>
          <a:p>
            <a:endParaRPr lang="en-US">
              <a:solidFill>
                <a:srgbClr val="534949"/>
              </a:solidFill>
            </a:endParaRPr>
          </a:p>
        </p:txBody>
      </p:sp>
      <p:sp>
        <p:nvSpPr>
          <p:cNvPr id="7" name="Slide Number Placeholder 6"/>
          <p:cNvSpPr>
            <a:spLocks noGrp="1"/>
          </p:cNvSpPr>
          <p:nvPr>
            <p:ph type="sldNum" sz="quarter" idx="12"/>
          </p:nvPr>
        </p:nvSpPr>
        <p:spPr/>
        <p:txBody>
          <a:bodyPr/>
          <a:lstStyle/>
          <a:p>
            <a:fld id="{D7C1282F-0E0F-4472-B6EB-4C88CA3146EE}"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8" name="Footer Placeholder 7"/>
          <p:cNvSpPr>
            <a:spLocks noGrp="1"/>
          </p:cNvSpPr>
          <p:nvPr>
            <p:ph type="ftr" sz="quarter" idx="11"/>
          </p:nvPr>
        </p:nvSpPr>
        <p:spPr/>
        <p:txBody>
          <a:bodyPr/>
          <a:lstStyle/>
          <a:p>
            <a:endParaRPr lang="en-US">
              <a:solidFill>
                <a:srgbClr val="534949"/>
              </a:solidFill>
            </a:endParaRPr>
          </a:p>
        </p:txBody>
      </p:sp>
      <p:sp>
        <p:nvSpPr>
          <p:cNvPr id="9" name="Slide Number Placeholder 8"/>
          <p:cNvSpPr>
            <a:spLocks noGrp="1"/>
          </p:cNvSpPr>
          <p:nvPr>
            <p:ph type="sldNum" sz="quarter" idx="12"/>
          </p:nvPr>
        </p:nvSpPr>
        <p:spPr/>
        <p:txBody>
          <a:bodyPr/>
          <a:lstStyle/>
          <a:p>
            <a:fld id="{D7C1282F-0E0F-4472-B6EB-4C88CA3146EE}"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810ED0C-4B02-4CCB-9F92-19B7D04ACACC}" type="datetimeFigureOut">
              <a:rPr lang="en-US" smtClean="0">
                <a:solidFill>
                  <a:srgbClr val="534949"/>
                </a:solidFill>
              </a:rPr>
              <a:pPr/>
              <a:t>9/24/2015</a:t>
            </a:fld>
            <a:endParaRPr lang="en-US">
              <a:solidFill>
                <a:srgbClr val="534949"/>
              </a:solidFill>
            </a:endParaRPr>
          </a:p>
        </p:txBody>
      </p:sp>
      <p:sp>
        <p:nvSpPr>
          <p:cNvPr id="7" name="Slide Number Placeholder 6"/>
          <p:cNvSpPr>
            <a:spLocks noGrp="1"/>
          </p:cNvSpPr>
          <p:nvPr>
            <p:ph type="sldNum" sz="quarter" idx="11"/>
          </p:nvPr>
        </p:nvSpPr>
        <p:spPr/>
        <p:txBody>
          <a:bodyPr rtlCol="0"/>
          <a:lstStyle/>
          <a:p>
            <a:fld id="{D7C1282F-0E0F-4472-B6EB-4C88CA3146EE}"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solidFill>
                <a:srgbClr val="53494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3" name="Footer Placeholder 2"/>
          <p:cNvSpPr>
            <a:spLocks noGrp="1"/>
          </p:cNvSpPr>
          <p:nvPr>
            <p:ph type="ftr" sz="quarter" idx="11"/>
          </p:nvPr>
        </p:nvSpPr>
        <p:spPr/>
        <p:txBody>
          <a:bodyPr/>
          <a:lstStyle/>
          <a:p>
            <a:endParaRPr lang="en-US">
              <a:solidFill>
                <a:srgbClr val="534949"/>
              </a:solidFill>
            </a:endParaRPr>
          </a:p>
        </p:txBody>
      </p:sp>
      <p:sp>
        <p:nvSpPr>
          <p:cNvPr id="4" name="Slide Number Placeholder 3"/>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810ED0C-4B02-4CCB-9F92-19B7D04ACACC}" type="datetimeFigureOut">
              <a:rPr lang="en-US" smtClean="0">
                <a:solidFill>
                  <a:srgbClr val="534949"/>
                </a:solidFill>
              </a:rPr>
              <a:pPr/>
              <a:t>9/24/2015</a:t>
            </a:fld>
            <a:endParaRPr lang="en-US">
              <a:solidFill>
                <a:srgbClr val="534949"/>
              </a:solidFill>
            </a:endParaRPr>
          </a:p>
        </p:txBody>
      </p:sp>
      <p:sp>
        <p:nvSpPr>
          <p:cNvPr id="22" name="Slide Number Placeholder 21"/>
          <p:cNvSpPr>
            <a:spLocks noGrp="1"/>
          </p:cNvSpPr>
          <p:nvPr>
            <p:ph type="sldNum" sz="quarter" idx="15"/>
          </p:nvPr>
        </p:nvSpPr>
        <p:spPr/>
        <p:txBody>
          <a:bodyPr rtlCol="0"/>
          <a:lstStyle/>
          <a:p>
            <a:fld id="{D7C1282F-0E0F-4472-B6EB-4C88CA3146EE}"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solidFill>
                <a:srgbClr val="53494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17" name="Date Placeholder 16"/>
          <p:cNvSpPr>
            <a:spLocks noGrp="1"/>
          </p:cNvSpPr>
          <p:nvPr>
            <p:ph type="dt" sz="half" idx="10"/>
          </p:nvPr>
        </p:nvSpPr>
        <p:spPr/>
        <p:txBody>
          <a:bodyPr rtlCol="0"/>
          <a:lstStyle/>
          <a:p>
            <a:fld id="{8810ED0C-4B02-4CCB-9F92-19B7D04ACACC}" type="datetimeFigureOut">
              <a:rPr lang="en-US" smtClean="0">
                <a:solidFill>
                  <a:srgbClr val="534949"/>
                </a:solidFill>
              </a:rPr>
              <a:pPr/>
              <a:t>9/24/2015</a:t>
            </a:fld>
            <a:endParaRPr lang="en-US">
              <a:solidFill>
                <a:srgbClr val="534949"/>
              </a:solidFill>
            </a:endParaRPr>
          </a:p>
        </p:txBody>
      </p:sp>
      <p:sp>
        <p:nvSpPr>
          <p:cNvPr id="18" name="Slide Number Placeholder 17"/>
          <p:cNvSpPr>
            <a:spLocks noGrp="1"/>
          </p:cNvSpPr>
          <p:nvPr>
            <p:ph type="sldNum" sz="quarter" idx="11"/>
          </p:nvPr>
        </p:nvSpPr>
        <p:spPr/>
        <p:txBody>
          <a:bodyPr rtlCol="0"/>
          <a:lstStyle/>
          <a:p>
            <a:fld id="{D7C1282F-0E0F-4472-B6EB-4C88CA3146EE}"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solidFill>
                <a:srgbClr val="53494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5" name="Footer Placeholder 4"/>
          <p:cNvSpPr>
            <a:spLocks noGrp="1"/>
          </p:cNvSpPr>
          <p:nvPr>
            <p:ph type="ftr" sz="quarter" idx="11"/>
          </p:nvPr>
        </p:nvSpPr>
        <p:spPr/>
        <p:txBody>
          <a:bodyPr/>
          <a:lstStyle/>
          <a:p>
            <a:endParaRPr lang="en-US">
              <a:solidFill>
                <a:srgbClr val="534949"/>
              </a:solidFill>
            </a:endParaRPr>
          </a:p>
        </p:txBody>
      </p:sp>
      <p:sp>
        <p:nvSpPr>
          <p:cNvPr id="6" name="Slide Number Placeholder 5"/>
          <p:cNvSpPr>
            <a:spLocks noGrp="1"/>
          </p:cNvSpPr>
          <p:nvPr>
            <p:ph type="sldNum" sz="quarter" idx="12"/>
          </p:nvPr>
        </p:nvSpPr>
        <p:spPr/>
        <p:txBody>
          <a:bodyPr/>
          <a:lstStyle/>
          <a:p>
            <a:fld id="{D7C1282F-0E0F-4472-B6EB-4C88CA3146E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EFE3">
            <a:alpha val="61000"/>
          </a:srgbClr>
        </a:solidFill>
        <a:effectLst/>
      </p:bgPr>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srgbClr val="000000"/>
              </a:solidFill>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810ED0C-4B02-4CCB-9F92-19B7D04ACACC}" type="datetimeFigureOut">
              <a:rPr lang="en-US" smtClean="0">
                <a:solidFill>
                  <a:srgbClr val="534949"/>
                </a:solidFill>
              </a:rPr>
              <a:pPr/>
              <a:t>9/24/2015</a:t>
            </a:fld>
            <a:endParaRPr lang="en-US">
              <a:solidFill>
                <a:srgbClr val="534949"/>
              </a:solidFill>
            </a:endParaRPr>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solidFill>
                <a:srgbClr val="534949"/>
              </a:solidFill>
            </a:endParaRP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ndParaRPr>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srgbClr val="000000"/>
              </a:solidFill>
            </a:endParaRPr>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srgbClr val="FFFFFF"/>
              </a:solidFill>
            </a:endParaRPr>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7C1282F-0E0F-4472-B6EB-4C88CA3146E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uact=8&amp;ved=0CAcQjRw&amp;url=http://www.teacher.co.in/2013/01/26/professional-tips-to-become-a-good-teacher/&amp;ei=O3xGVI_nE8qPNtOugpgD&amp;bvm=bv.77880786,d.eXY&amp;psig=AFQjCNE_Ude5J57ZhprBVnGE1F4yEy8z9g&amp;ust=141399182600443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JwjAAgGi-9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6" Type="http://schemas.openxmlformats.org/officeDocument/2006/relationships/image" Target="../media/image11.png"/><Relationship Id="rId5" Type="http://schemas.openxmlformats.org/officeDocument/2006/relationships/hyperlink" Target="https://www.youtube.com/watch?v=U77b1XKAa5U" TargetMode="External"/><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20.w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4.wmf"/><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5.wmf"/><Relationship Id="rId7"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9.wmf"/><Relationship Id="rId7" Type="http://schemas.openxmlformats.org/officeDocument/2006/relationships/diagramColors" Target="../diagrams/colors4.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schoolclimate.org/publications/documents/sc-brief-leadership.pd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Leadership In Schools </a:t>
            </a:r>
            <a:endParaRPr lang="en-US" dirty="0"/>
          </a:p>
        </p:txBody>
      </p:sp>
      <p:sp>
        <p:nvSpPr>
          <p:cNvPr id="3" name="Subtitle 2"/>
          <p:cNvSpPr>
            <a:spLocks noGrp="1"/>
          </p:cNvSpPr>
          <p:nvPr>
            <p:ph type="subTitle" idx="1"/>
          </p:nvPr>
        </p:nvSpPr>
        <p:spPr/>
        <p:txBody>
          <a:bodyPr/>
          <a:lstStyle/>
          <a:p>
            <a:r>
              <a:rPr lang="en-US" dirty="0">
                <a:solidFill>
                  <a:schemeClr val="tx1"/>
                </a:solidFill>
              </a:rPr>
              <a:t>TEACH Teamwork</a:t>
            </a:r>
          </a:p>
          <a:p>
            <a:r>
              <a:rPr lang="en-US" dirty="0" smtClean="0"/>
              <a:t>Module 5</a:t>
            </a:r>
            <a:endParaRPr lang="en-US" dirty="0"/>
          </a:p>
        </p:txBody>
      </p:sp>
    </p:spTree>
    <p:extLst>
      <p:ext uri="{BB962C8B-B14F-4D97-AF65-F5344CB8AC3E}">
        <p14:creationId xmlns:p14="http://schemas.microsoft.com/office/powerpoint/2010/main" val="34100596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81000" y="1066800"/>
            <a:ext cx="8153400" cy="5029200"/>
          </a:xfrm>
          <a:prstGeom prst="rect">
            <a:avLst/>
          </a:prstGeom>
        </p:spPr>
        <p:txBody>
          <a:bodyPr vert="horz" numCol="2">
            <a:noAutofit/>
          </a:bodyPr>
          <a:lstStyle>
            <a:lvl1pPr marL="342900" indent="-342900" algn="l" rtl="0" eaLnBrk="1" fontAlgn="base" hangingPunct="1">
              <a:spcBef>
                <a:spcPts val="800"/>
              </a:spcBef>
              <a:spcAft>
                <a:spcPct val="0"/>
              </a:spcAft>
              <a:buClr>
                <a:schemeClr val="tx1">
                  <a:lumMod val="65000"/>
                  <a:lumOff val="35000"/>
                </a:schemeClr>
              </a:buClr>
              <a:buSzPct val="100000"/>
              <a:buFont typeface="Arial" charset="0"/>
              <a:buChar char="•"/>
              <a:defRPr sz="2800">
                <a:solidFill>
                  <a:schemeClr val="tx1">
                    <a:lumMod val="65000"/>
                    <a:lumOff val="35000"/>
                  </a:schemeClr>
                </a:solidFill>
                <a:latin typeface="+mn-lt"/>
                <a:ea typeface="ＭＳ Ｐゴシック" charset="0"/>
                <a:cs typeface="ＭＳ Ｐゴシック" charset="0"/>
                <a:sym typeface="Futura Book" charset="0"/>
              </a:defRPr>
            </a:lvl1pPr>
            <a:lvl2pPr marL="742950" indent="-285750" algn="l" rtl="0" eaLnBrk="1" fontAlgn="base" hangingPunct="1">
              <a:spcBef>
                <a:spcPts val="700"/>
              </a:spcBef>
              <a:spcAft>
                <a:spcPct val="0"/>
              </a:spcAft>
              <a:buClr>
                <a:schemeClr val="tx1">
                  <a:lumMod val="65000"/>
                  <a:lumOff val="35000"/>
                </a:schemeClr>
              </a:buClr>
              <a:buSzPct val="100000"/>
              <a:buFont typeface="Arial" charset="0"/>
              <a:buChar char="–"/>
              <a:defRPr sz="2400">
                <a:solidFill>
                  <a:schemeClr val="tx1">
                    <a:lumMod val="65000"/>
                    <a:lumOff val="35000"/>
                  </a:schemeClr>
                </a:solidFill>
                <a:latin typeface="+mn-lt"/>
                <a:ea typeface="ＭＳ Ｐゴシック" charset="0"/>
                <a:cs typeface="+mn-cs"/>
                <a:sym typeface="Futura Book" charset="0"/>
              </a:defRPr>
            </a:lvl2pPr>
            <a:lvl3pPr marL="1143000" indent="-228600" algn="l" rtl="0" eaLnBrk="1" fontAlgn="base" hangingPunct="1">
              <a:spcBef>
                <a:spcPts val="600"/>
              </a:spcBef>
              <a:spcAft>
                <a:spcPct val="0"/>
              </a:spcAft>
              <a:buClr>
                <a:schemeClr val="tx1">
                  <a:lumMod val="65000"/>
                  <a:lumOff val="35000"/>
                </a:schemeClr>
              </a:buClr>
              <a:buSzPct val="100000"/>
              <a:buFont typeface="Arial" charset="0"/>
              <a:buChar char="•"/>
              <a:defRPr sz="2000">
                <a:solidFill>
                  <a:schemeClr val="tx1">
                    <a:lumMod val="65000"/>
                    <a:lumOff val="35000"/>
                  </a:schemeClr>
                </a:solidFill>
                <a:latin typeface="+mn-lt"/>
                <a:ea typeface="ＭＳ Ｐゴシック" charset="0"/>
                <a:cs typeface="+mn-cs"/>
                <a:sym typeface="Futura Book" charset="0"/>
              </a:defRPr>
            </a:lvl3pPr>
            <a:lvl4pPr marL="16002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4pPr>
            <a:lvl5pPr marL="2057400" indent="-228600" algn="l" rtl="0" eaLnBrk="1" fontAlgn="base" hangingPunct="1">
              <a:spcBef>
                <a:spcPts val="500"/>
              </a:spcBef>
              <a:spcAft>
                <a:spcPct val="0"/>
              </a:spcAft>
              <a:buClr>
                <a:schemeClr val="tx1">
                  <a:lumMod val="65000"/>
                  <a:lumOff val="35000"/>
                </a:schemeClr>
              </a:buClr>
              <a:buSzPct val="100000"/>
              <a:buFont typeface="Arial" charset="0"/>
              <a:buChar char="»"/>
              <a:defRPr sz="1800">
                <a:solidFill>
                  <a:schemeClr val="tx1">
                    <a:lumMod val="65000"/>
                    <a:lumOff val="35000"/>
                  </a:schemeClr>
                </a:solidFill>
                <a:latin typeface="+mn-lt"/>
                <a:ea typeface="ＭＳ Ｐゴシック" charset="0"/>
                <a:cs typeface="+mn-cs"/>
                <a:sym typeface="Futura Book" charset="0"/>
              </a:defRPr>
            </a:lvl5pPr>
            <a:lvl6pPr marL="25146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6pPr>
            <a:lvl7pPr marL="29718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7pPr>
            <a:lvl8pPr marL="34290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8pPr>
            <a:lvl9pPr marL="3886200" indent="-228600" algn="l" rtl="0" eaLnBrk="1" fontAlgn="base" hangingPunct="1">
              <a:spcBef>
                <a:spcPts val="500"/>
              </a:spcBef>
              <a:spcAft>
                <a:spcPct val="0"/>
              </a:spcAft>
              <a:buClr>
                <a:srgbClr val="000000"/>
              </a:buClr>
              <a:buSzPct val="100000"/>
              <a:buFont typeface="Arial" charset="0"/>
              <a:buChar char="»"/>
              <a:defRPr sz="1800">
                <a:solidFill>
                  <a:schemeClr val="tx1"/>
                </a:solidFill>
                <a:latin typeface="+mn-lt"/>
                <a:ea typeface="+mn-ea"/>
                <a:cs typeface="+mn-cs"/>
                <a:sym typeface="Futura Book" charset="0"/>
              </a:defRPr>
            </a:lvl9pPr>
          </a:lstStyle>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University of Central </a:t>
            </a:r>
          </a:p>
          <a:p>
            <a:pPr marL="0" indent="0">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Florida (UCF)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Eduardo Salas,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Lauren E Benishek,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Megan Gregory,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Ashley Hughes, MS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Shannon Marlow,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Christina Lacerenza, BS</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Stephanie </a:t>
            </a:r>
            <a:r>
              <a:rPr lang="en-US" sz="1700" kern="0" dirty="0" err="1" smtClean="0">
                <a:latin typeface="Century Schoolbook" panose="02040604050505020304" pitchFamily="18" charset="0"/>
                <a:cs typeface="Arial" panose="020B0604020202020204" pitchFamily="34" charset="0"/>
              </a:rPr>
              <a:t>Zajac</a:t>
            </a:r>
            <a:r>
              <a:rPr lang="en-US" sz="1700" kern="0" dirty="0" smtClean="0">
                <a:latin typeface="Century Schoolbook" panose="02040604050505020304" pitchFamily="18" charset="0"/>
                <a:cs typeface="Arial" panose="020B0604020202020204" pitchFamily="34" charset="0"/>
              </a:rPr>
              <a:t>, MS</a:t>
            </a:r>
          </a:p>
          <a:p>
            <a:pPr marL="0" indent="0" fontAlgn="t">
              <a:spcBef>
                <a:spcPts val="0"/>
              </a:spcBef>
              <a:spcAft>
                <a:spcPts val="0"/>
              </a:spcAft>
              <a:buFont typeface="Arial" charset="0"/>
              <a:buNone/>
            </a:pPr>
            <a:endParaRPr lang="en-US" sz="2100"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endParaRPr lang="en-US" sz="2100" b="1" kern="0" dirty="0" smtClean="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Coalition for Psychology in Schools and Education, especially to</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Sylvia Rosenfield,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Markeda Newell, Ph.D.</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Karin Hodges, Psy.D.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Peter Sheras, Ph.D. </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George </a:t>
            </a:r>
            <a:r>
              <a:rPr lang="en-US" sz="1700" kern="0" dirty="0" err="1" smtClean="0">
                <a:latin typeface="Century Schoolbook" panose="02040604050505020304" pitchFamily="18" charset="0"/>
                <a:cs typeface="Arial" panose="020B0604020202020204" pitchFamily="34" charset="0"/>
              </a:rPr>
              <a:t>DuPaul</a:t>
            </a:r>
            <a:r>
              <a:rPr lang="en-US" sz="1700" kern="0" dirty="0" smtClean="0">
                <a:latin typeface="Century Schoolbook" panose="02040604050505020304" pitchFamily="18" charset="0"/>
                <a:cs typeface="Arial" panose="020B0604020202020204" pitchFamily="34" charset="0"/>
              </a:rPr>
              <a:t>, Ph.D. </a:t>
            </a:r>
          </a:p>
          <a:p>
            <a:pPr marL="0" indent="0" fontAlgn="t">
              <a:spcBef>
                <a:spcPts val="0"/>
              </a:spcBef>
              <a:spcAft>
                <a:spcPts val="0"/>
              </a:spcAft>
              <a:buFont typeface="Arial" charset="0"/>
              <a:buNone/>
            </a:pPr>
            <a:endParaRPr lang="en-US" sz="2100" b="1" kern="0" dirty="0">
              <a:latin typeface="Century Schoolbook" panose="02040604050505020304" pitchFamily="18" charset="0"/>
              <a:cs typeface="Arial" panose="020B0604020202020204" pitchFamily="34" charset="0"/>
            </a:endParaRPr>
          </a:p>
          <a:p>
            <a:pPr marL="0" indent="0" fontAlgn="t">
              <a:spcBef>
                <a:spcPts val="0"/>
              </a:spcBef>
              <a:spcAft>
                <a:spcPts val="0"/>
              </a:spcAft>
              <a:buFont typeface="Arial" charset="0"/>
              <a:buNone/>
            </a:pPr>
            <a:r>
              <a:rPr lang="en-US" sz="2100" b="1" kern="0" dirty="0" smtClean="0">
                <a:latin typeface="Century Schoolbook" panose="02040604050505020304" pitchFamily="18" charset="0"/>
                <a:cs typeface="Arial" panose="020B0604020202020204" pitchFamily="34" charset="0"/>
              </a:rPr>
              <a:t>The Center for Psychology in Schools and Education (CPSE) Staff</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Rena Subotnik, Ph.D., Director</a:t>
            </a:r>
          </a:p>
          <a:p>
            <a:pPr marL="0" indent="0" fontAlgn="t">
              <a:spcBef>
                <a:spcPts val="0"/>
              </a:spcBef>
              <a:spcAft>
                <a:spcPts val="0"/>
              </a:spcAft>
              <a:buFont typeface="Arial" charset="0"/>
              <a:buNone/>
            </a:pPr>
            <a:r>
              <a:rPr lang="en-US" sz="1700" kern="0" dirty="0" smtClean="0">
                <a:latin typeface="Century Schoolbook" panose="02040604050505020304" pitchFamily="18" charset="0"/>
                <a:cs typeface="Arial" panose="020B0604020202020204" pitchFamily="34" charset="0"/>
              </a:rPr>
              <a:t>Geesoo Maie Lee, BA, Program Officer</a:t>
            </a:r>
          </a:p>
          <a:p>
            <a:pPr marL="0" indent="0" fontAlgn="t">
              <a:spcBef>
                <a:spcPts val="0"/>
              </a:spcBef>
              <a:spcAft>
                <a:spcPts val="0"/>
              </a:spcAft>
              <a:buFont typeface="Arial" charset="0"/>
              <a:buNone/>
            </a:pPr>
            <a:endParaRPr lang="en-US" sz="2100" kern="0" dirty="0" smtClean="0">
              <a:solidFill>
                <a:srgbClr val="000000"/>
              </a:solidFill>
              <a:latin typeface="Century Schoolbook" panose="02040604050505020304" pitchFamily="18" charset="0"/>
            </a:endParaRPr>
          </a:p>
          <a:p>
            <a:pPr lvl="1">
              <a:spcBef>
                <a:spcPts val="0"/>
              </a:spcBef>
              <a:spcAft>
                <a:spcPts val="0"/>
              </a:spcAft>
            </a:pPr>
            <a:endParaRPr lang="en-US" sz="2100" kern="0" dirty="0">
              <a:latin typeface="Century Schoolbook" panose="02040604050505020304" pitchFamily="18" charset="0"/>
            </a:endParaRPr>
          </a:p>
        </p:txBody>
      </p:sp>
      <p:sp>
        <p:nvSpPr>
          <p:cNvPr id="5" name="Title 4"/>
          <p:cNvSpPr>
            <a:spLocks noGrp="1"/>
          </p:cNvSpPr>
          <p:nvPr>
            <p:ph type="title"/>
          </p:nvPr>
        </p:nvSpPr>
        <p:spPr>
          <a:xfrm>
            <a:off x="457200" y="304800"/>
            <a:ext cx="7467600" cy="639762"/>
          </a:xfrm>
        </p:spPr>
        <p:txBody>
          <a:bodyPr/>
          <a:lstStyle/>
          <a:p>
            <a:r>
              <a:rPr lang="en-US" dirty="0" smtClean="0"/>
              <a:t>Contributors</a:t>
            </a:r>
            <a:endParaRPr lang="en-US" dirty="0"/>
          </a:p>
        </p:txBody>
      </p:sp>
    </p:spTree>
    <p:extLst>
      <p:ext uri="{BB962C8B-B14F-4D97-AF65-F5344CB8AC3E}">
        <p14:creationId xmlns:p14="http://schemas.microsoft.com/office/powerpoint/2010/main" val="12039015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A Real Vignette</a:t>
            </a:r>
            <a:endParaRPr lang="en-US" dirty="0"/>
          </a:p>
        </p:txBody>
      </p:sp>
      <p:sp>
        <p:nvSpPr>
          <p:cNvPr id="3" name="Content Placeholder 2"/>
          <p:cNvSpPr>
            <a:spLocks noGrp="1"/>
          </p:cNvSpPr>
          <p:nvPr>
            <p:ph sz="quarter" idx="1"/>
          </p:nvPr>
        </p:nvSpPr>
        <p:spPr/>
        <p:txBody>
          <a:bodyPr/>
          <a:lstStyle/>
          <a:p>
            <a:pPr marL="0" indent="0">
              <a:buNone/>
            </a:pPr>
            <a:r>
              <a:rPr lang="en-US" dirty="0" smtClean="0"/>
              <a:t>In a K-5 school, a teacher noticed there was no sense of leadership on the curriculum team. Many staff members had great ideas and interests about how to modernize lesson plans, but nobody stepped up to the plate to devise a cohesive plan. Therefore, meetings were spent with individuals vying for their personal agenda rather than understanding the bigger picture. Due to these issues, the school struggled with innovating, making plans, and accomplishing goals. </a:t>
            </a:r>
            <a:endParaRPr lang="en-US" dirty="0"/>
          </a:p>
        </p:txBody>
      </p:sp>
      <p:pic>
        <p:nvPicPr>
          <p:cNvPr id="1029" name="Picture 5" descr="http://www.govopps.co.uk/wp-content/uploads/2013/07/Tug-of-War-Busin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4981927"/>
            <a:ext cx="3124200" cy="177182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46979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smtClean="0"/>
              <a:t>This Module Will Help You:</a:t>
            </a:r>
            <a:endParaRPr lang="en-US" dirty="0"/>
          </a:p>
        </p:txBody>
      </p:sp>
      <p:sp>
        <p:nvSpPr>
          <p:cNvPr id="3" name="Content Placeholder 2"/>
          <p:cNvSpPr>
            <a:spLocks noGrp="1"/>
          </p:cNvSpPr>
          <p:nvPr>
            <p:ph sz="quarter" idx="1"/>
          </p:nvPr>
        </p:nvSpPr>
        <p:spPr/>
        <p:txBody>
          <a:bodyPr/>
          <a:lstStyle/>
          <a:p>
            <a:pPr lvl="0"/>
            <a:r>
              <a:rPr lang="en-US" dirty="0"/>
              <a:t>Understand the importance of leadership</a:t>
            </a:r>
          </a:p>
          <a:p>
            <a:pPr lvl="0"/>
            <a:r>
              <a:rPr lang="en-US" dirty="0"/>
              <a:t>Recognize that </a:t>
            </a:r>
            <a:r>
              <a:rPr lang="en-US" i="1" dirty="0"/>
              <a:t>anyone</a:t>
            </a:r>
            <a:r>
              <a:rPr lang="en-US" dirty="0"/>
              <a:t> can be a leader</a:t>
            </a:r>
          </a:p>
          <a:p>
            <a:pPr lvl="0"/>
            <a:r>
              <a:rPr lang="en-US" dirty="0" smtClean="0"/>
              <a:t>Understand effective and ineffective </a:t>
            </a:r>
            <a:r>
              <a:rPr lang="en-US" dirty="0"/>
              <a:t>leadership behaviors</a:t>
            </a:r>
          </a:p>
          <a:p>
            <a:pPr lvl="0"/>
            <a:r>
              <a:rPr lang="en-US" dirty="0" smtClean="0"/>
              <a:t>Use strategies to facilitate effective leadership behaviors: STEP, SWIM, BIKE, and RACE</a:t>
            </a:r>
            <a:endParaRPr lang="en-US" dirty="0"/>
          </a:p>
        </p:txBody>
      </p:sp>
    </p:spTree>
    <p:extLst>
      <p:ext uri="{BB962C8B-B14F-4D97-AF65-F5344CB8AC3E}">
        <p14:creationId xmlns:p14="http://schemas.microsoft.com/office/powerpoint/2010/main" val="22788892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Part 1:</a:t>
            </a:r>
            <a:endParaRPr lang="en-US" dirty="0"/>
          </a:p>
        </p:txBody>
      </p:sp>
      <p:sp>
        <p:nvSpPr>
          <p:cNvPr id="5" name="Text Placeholder 4"/>
          <p:cNvSpPr>
            <a:spLocks noGrp="1"/>
          </p:cNvSpPr>
          <p:nvPr>
            <p:ph type="body" idx="1"/>
          </p:nvPr>
        </p:nvSpPr>
        <p:spPr/>
        <p:txBody>
          <a:bodyPr>
            <a:normAutofit fontScale="92500"/>
          </a:bodyPr>
          <a:lstStyle/>
          <a:p>
            <a:r>
              <a:rPr lang="en-US" sz="3000" cap="small" dirty="0">
                <a:solidFill>
                  <a:srgbClr val="303030"/>
                </a:solidFill>
                <a:ea typeface="+mj-ea"/>
                <a:cs typeface="+mj-cs"/>
              </a:rPr>
              <a:t>Valuing, understanding, and noticing help and </a:t>
            </a:r>
            <a:r>
              <a:rPr lang="en-US" sz="3000" cap="small" dirty="0" smtClean="0">
                <a:solidFill>
                  <a:srgbClr val="303030"/>
                </a:solidFill>
                <a:ea typeface="+mj-ea"/>
                <a:cs typeface="+mj-cs"/>
              </a:rPr>
              <a:t>hindrances towards </a:t>
            </a:r>
            <a:r>
              <a:rPr lang="en-US" sz="3000" cap="small" dirty="0">
                <a:solidFill>
                  <a:srgbClr val="303030"/>
                </a:solidFill>
                <a:ea typeface="+mj-ea"/>
                <a:cs typeface="+mj-cs"/>
              </a:rPr>
              <a:t>leadership</a:t>
            </a:r>
            <a:endParaRPr lang="en-US" dirty="0"/>
          </a:p>
        </p:txBody>
      </p:sp>
    </p:spTree>
    <p:extLst>
      <p:ext uri="{BB962C8B-B14F-4D97-AF65-F5344CB8AC3E}">
        <p14:creationId xmlns:p14="http://schemas.microsoft.com/office/powerpoint/2010/main" val="29267121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7467600" cy="792162"/>
          </a:xfrm>
        </p:spPr>
        <p:txBody>
          <a:bodyPr/>
          <a:lstStyle/>
          <a:p>
            <a:r>
              <a:rPr lang="en-US" dirty="0" smtClean="0"/>
              <a:t>Activity: Who Is A Good Leader?</a:t>
            </a:r>
            <a:endParaRPr lang="en-US" dirty="0"/>
          </a:p>
        </p:txBody>
      </p:sp>
      <p:sp>
        <p:nvSpPr>
          <p:cNvPr id="3" name="Content Placeholder 2"/>
          <p:cNvSpPr>
            <a:spLocks noGrp="1"/>
          </p:cNvSpPr>
          <p:nvPr>
            <p:ph sz="quarter" idx="1"/>
          </p:nvPr>
        </p:nvSpPr>
        <p:spPr/>
        <p:txBody>
          <a:bodyPr/>
          <a:lstStyle/>
          <a:p>
            <a:pPr marL="0" indent="0">
              <a:buNone/>
            </a:pPr>
            <a:r>
              <a:rPr lang="en-US" dirty="0" smtClean="0"/>
              <a:t>Take a moment to think about someone you know whom you consider to be a good team leader in schools. </a:t>
            </a:r>
          </a:p>
          <a:p>
            <a:pPr lvl="1"/>
            <a:r>
              <a:rPr lang="en-US" dirty="0" smtClean="0"/>
              <a:t>What are the behaviors that make him/her a strong leader?</a:t>
            </a:r>
          </a:p>
          <a:p>
            <a:pPr lvl="1"/>
            <a:r>
              <a:rPr lang="en-US" dirty="0" smtClean="0"/>
              <a:t>What are his/her best qualities?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7088" y="4352925"/>
            <a:ext cx="2409825" cy="1895475"/>
          </a:xfrm>
          <a:prstGeom prst="rect">
            <a:avLst/>
          </a:prstGeom>
          <a:ln w="41275">
            <a:solidFill>
              <a:schemeClr val="tx1"/>
            </a:solidFill>
          </a:ln>
        </p:spPr>
      </p:pic>
    </p:spTree>
    <p:extLst>
      <p:ext uri="{BB962C8B-B14F-4D97-AF65-F5344CB8AC3E}">
        <p14:creationId xmlns:p14="http://schemas.microsoft.com/office/powerpoint/2010/main" val="21254118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noAutofit/>
          </a:bodyPr>
          <a:lstStyle/>
          <a:p>
            <a:r>
              <a:rPr lang="en-US" dirty="0" smtClean="0"/>
              <a:t>Importance of Learning Leadership</a:t>
            </a:r>
            <a:endParaRPr lang="en-US" dirty="0"/>
          </a:p>
        </p:txBody>
      </p:sp>
      <p:sp>
        <p:nvSpPr>
          <p:cNvPr id="3" name="Content Placeholder 2"/>
          <p:cNvSpPr>
            <a:spLocks noGrp="1"/>
          </p:cNvSpPr>
          <p:nvPr>
            <p:ph sz="quarter" idx="1"/>
          </p:nvPr>
        </p:nvSpPr>
        <p:spPr/>
        <p:txBody>
          <a:bodyPr>
            <a:normAutofit/>
          </a:bodyPr>
          <a:lstStyle/>
          <a:p>
            <a:r>
              <a:rPr lang="en-US" sz="2800" dirty="0" smtClean="0"/>
              <a:t>Leadership serves many functions and supports positive outcomes within organizations, teams, and classrooms</a:t>
            </a:r>
          </a:p>
          <a:p>
            <a:pPr lvl="1"/>
            <a:r>
              <a:rPr lang="en-US" sz="2400" dirty="0"/>
              <a:t>P</a:t>
            </a:r>
            <a:r>
              <a:rPr lang="en-US" sz="2400" dirty="0" smtClean="0"/>
              <a:t>roductivity </a:t>
            </a:r>
            <a:endParaRPr lang="en-US" sz="2400" baseline="-25000" dirty="0" smtClean="0"/>
          </a:p>
          <a:p>
            <a:pPr lvl="1"/>
            <a:r>
              <a:rPr lang="en-US" sz="2400" dirty="0" smtClean="0"/>
              <a:t>Learning </a:t>
            </a:r>
          </a:p>
          <a:p>
            <a:pPr lvl="1"/>
            <a:r>
              <a:rPr lang="en-US" sz="2400" dirty="0" smtClean="0"/>
              <a:t>Job satisfaction </a:t>
            </a:r>
            <a:endParaRPr lang="en-US" sz="2400" baseline="-25000" dirty="0"/>
          </a:p>
          <a:p>
            <a:pPr lvl="1"/>
            <a:r>
              <a:rPr lang="en-US" sz="2400" dirty="0" smtClean="0"/>
              <a:t>Performance</a:t>
            </a:r>
          </a:p>
          <a:p>
            <a:pPr lvl="3">
              <a:buNone/>
            </a:pPr>
            <a:endParaRPr lang="en-US" dirty="0"/>
          </a:p>
        </p:txBody>
      </p:sp>
      <p:pic>
        <p:nvPicPr>
          <p:cNvPr id="4" name="Picture 3" descr="https://encrypted-tbn2.gstatic.com/images?q=tbn:ANd9GcS1NUA7FIwmrDyrjY8yvC_KbqdPYATCpRFinm1o5KecpMCfVPKw">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8200" y="3924300"/>
            <a:ext cx="2876550" cy="2476500"/>
          </a:xfrm>
          <a:prstGeom prst="rect">
            <a:avLst/>
          </a:prstGeom>
          <a:noFill/>
          <a:ln w="57150">
            <a:solidFill>
              <a:schemeClr val="tx2">
                <a:lumMod val="50000"/>
              </a:schemeClr>
            </a:solidFill>
          </a:ln>
        </p:spPr>
      </p:pic>
      <p:sp>
        <p:nvSpPr>
          <p:cNvPr id="5" name="TextBox 4"/>
          <p:cNvSpPr txBox="1"/>
          <p:nvPr/>
        </p:nvSpPr>
        <p:spPr>
          <a:xfrm>
            <a:off x="1600200" y="6567098"/>
            <a:ext cx="5522666" cy="276999"/>
          </a:xfrm>
          <a:prstGeom prst="rect">
            <a:avLst/>
          </a:prstGeom>
          <a:noFill/>
        </p:spPr>
        <p:txBody>
          <a:bodyPr wrap="none" rtlCol="0">
            <a:spAutoFit/>
          </a:bodyPr>
          <a:lstStyle/>
          <a:p>
            <a:r>
              <a:rPr lang="en-US" sz="1200" dirty="0" smtClean="0"/>
              <a:t>Relevant Citations: Barling, Christie, &amp; </a:t>
            </a:r>
            <a:r>
              <a:rPr lang="en-US" sz="1200" dirty="0" err="1" smtClean="0"/>
              <a:t>Hoption</a:t>
            </a:r>
            <a:r>
              <a:rPr lang="en-US" sz="1200" dirty="0" smtClean="0"/>
              <a:t> (2011); Burke et al. (2006) </a:t>
            </a:r>
            <a:endParaRPr lang="en-US" sz="1200" dirty="0"/>
          </a:p>
        </p:txBody>
      </p:sp>
    </p:spTree>
    <p:extLst>
      <p:ext uri="{BB962C8B-B14F-4D97-AF65-F5344CB8AC3E}">
        <p14:creationId xmlns:p14="http://schemas.microsoft.com/office/powerpoint/2010/main" val="40495852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868362"/>
          </a:xfrm>
        </p:spPr>
        <p:txBody>
          <a:bodyPr/>
          <a:lstStyle/>
          <a:p>
            <a:r>
              <a:rPr lang="en-US" dirty="0"/>
              <a:t>What </a:t>
            </a:r>
            <a:r>
              <a:rPr lang="en-US" dirty="0" smtClean="0"/>
              <a:t>is Leadership?</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b="1" dirty="0" smtClean="0"/>
          </a:p>
          <a:p>
            <a:pPr>
              <a:buFont typeface="Courier New" pitchFamily="49" charset="0"/>
              <a:buChar char="o"/>
            </a:pPr>
            <a:r>
              <a:rPr lang="en-US" dirty="0" smtClean="0"/>
              <a:t>Leadership is carrying out necessary behaviors in </a:t>
            </a:r>
            <a:r>
              <a:rPr lang="en-US" dirty="0"/>
              <a:t>order to </a:t>
            </a:r>
            <a:r>
              <a:rPr lang="en-US" dirty="0" smtClean="0"/>
              <a:t>help the team accomplish their goals. </a:t>
            </a:r>
            <a:endParaRPr lang="en-US" dirty="0"/>
          </a:p>
          <a:p>
            <a:pPr>
              <a:buFont typeface="Courier New" pitchFamily="49" charset="0"/>
              <a:buChar char="o"/>
            </a:pPr>
            <a:endParaRPr lang="en-US" dirty="0" smtClean="0"/>
          </a:p>
          <a:p>
            <a:pPr>
              <a:buFont typeface="Courier New" pitchFamily="49" charset="0"/>
              <a:buChar char="o"/>
            </a:pPr>
            <a:r>
              <a:rPr lang="en-US" dirty="0" smtClean="0"/>
              <a:t>Anybody </a:t>
            </a:r>
            <a:r>
              <a:rPr lang="en-US" dirty="0"/>
              <a:t>can be a leader!</a:t>
            </a:r>
          </a:p>
          <a:p>
            <a:pPr>
              <a:buFont typeface="Courier New" pitchFamily="49" charset="0"/>
              <a:buChar char="o"/>
            </a:pPr>
            <a:endParaRPr lang="en-US" b="1" dirty="0"/>
          </a:p>
        </p:txBody>
      </p:sp>
      <p:pic>
        <p:nvPicPr>
          <p:cNvPr id="4" name="Picture 3" descr="boss-vs-leader-800x800.png"/>
          <p:cNvPicPr>
            <a:picLocks noChangeAspect="1"/>
          </p:cNvPicPr>
          <p:nvPr/>
        </p:nvPicPr>
        <p:blipFill>
          <a:blip r:embed="rId3" cstate="print"/>
          <a:stretch>
            <a:fillRect/>
          </a:stretch>
        </p:blipFill>
        <p:spPr>
          <a:xfrm>
            <a:off x="3276600" y="3810000"/>
            <a:ext cx="2590800" cy="2590800"/>
          </a:xfrm>
          <a:prstGeom prst="rect">
            <a:avLst/>
          </a:prstGeom>
          <a:ln w="88900" cap="sq" cmpd="thickThin">
            <a:solidFill>
              <a:schemeClr val="accent1"/>
            </a:solidFill>
            <a:prstDash val="solid"/>
            <a:miter lim="800000"/>
          </a:ln>
          <a:effectLst>
            <a:innerShdw blurRad="76200">
              <a:srgbClr val="000000"/>
            </a:innerShdw>
          </a:effectLst>
        </p:spPr>
      </p:pic>
      <p:sp>
        <p:nvSpPr>
          <p:cNvPr id="5" name="TextBox 4"/>
          <p:cNvSpPr txBox="1"/>
          <p:nvPr/>
        </p:nvSpPr>
        <p:spPr>
          <a:xfrm>
            <a:off x="2081245" y="6567100"/>
            <a:ext cx="4395755" cy="276999"/>
          </a:xfrm>
          <a:prstGeom prst="rect">
            <a:avLst/>
          </a:prstGeom>
          <a:noFill/>
        </p:spPr>
        <p:txBody>
          <a:bodyPr wrap="none" rtlCol="0">
            <a:spAutoFit/>
          </a:bodyPr>
          <a:lstStyle/>
          <a:p>
            <a:r>
              <a:rPr lang="en-US" sz="1200" dirty="0" smtClean="0"/>
              <a:t>Relevant Citations: Fleishman, </a:t>
            </a:r>
            <a:r>
              <a:rPr lang="en-US" sz="1200" dirty="0" err="1" smtClean="0"/>
              <a:t>Zaccaro</a:t>
            </a:r>
            <a:r>
              <a:rPr lang="en-US" sz="1200" dirty="0" smtClean="0"/>
              <a:t>, &amp; Mumford (1991)</a:t>
            </a:r>
            <a:endParaRPr lang="en-US" sz="1200" dirty="0"/>
          </a:p>
        </p:txBody>
      </p:sp>
    </p:spTree>
    <p:extLst>
      <p:ext uri="{BB962C8B-B14F-4D97-AF65-F5344CB8AC3E}">
        <p14:creationId xmlns:p14="http://schemas.microsoft.com/office/powerpoint/2010/main" val="3314012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tephanie\AppData\Local\Microsoft\Windows\Temporary Internet Files\Content.IE5\RQIDOQ6Q\MC90007111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1400" y="1752600"/>
            <a:ext cx="3795214" cy="397311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a:xfrm>
            <a:off x="457200" y="274638"/>
            <a:ext cx="7467600" cy="792162"/>
          </a:xfrm>
        </p:spPr>
        <p:txBody>
          <a:bodyPr/>
          <a:lstStyle/>
          <a:p>
            <a:r>
              <a:rPr lang="en-US" dirty="0" smtClean="0"/>
              <a:t>Leadership Types</a:t>
            </a:r>
            <a:endParaRPr lang="en-US" dirty="0"/>
          </a:p>
        </p:txBody>
      </p:sp>
      <p:sp>
        <p:nvSpPr>
          <p:cNvPr id="3" name="Content Placeholder 2"/>
          <p:cNvSpPr>
            <a:spLocks noGrp="1"/>
          </p:cNvSpPr>
          <p:nvPr>
            <p:ph sz="quarter" idx="1"/>
          </p:nvPr>
        </p:nvSpPr>
        <p:spPr/>
        <p:txBody>
          <a:bodyPr>
            <a:normAutofit/>
          </a:bodyPr>
          <a:lstStyle/>
          <a:p>
            <a:pPr>
              <a:lnSpc>
                <a:spcPct val="200000"/>
              </a:lnSpc>
            </a:pPr>
            <a:r>
              <a:rPr lang="en-US" sz="3200" dirty="0" smtClean="0"/>
              <a:t>Designated</a:t>
            </a:r>
          </a:p>
          <a:p>
            <a:pPr>
              <a:lnSpc>
                <a:spcPct val="200000"/>
              </a:lnSpc>
            </a:pPr>
            <a:r>
              <a:rPr lang="en-US" sz="3200" dirty="0" smtClean="0"/>
              <a:t>Shared</a:t>
            </a:r>
          </a:p>
        </p:txBody>
      </p:sp>
      <p:sp>
        <p:nvSpPr>
          <p:cNvPr id="5" name="TextBox 4"/>
          <p:cNvSpPr txBox="1"/>
          <p:nvPr/>
        </p:nvSpPr>
        <p:spPr>
          <a:xfrm>
            <a:off x="1143000" y="6567098"/>
            <a:ext cx="6611105" cy="276999"/>
          </a:xfrm>
          <a:prstGeom prst="rect">
            <a:avLst/>
          </a:prstGeom>
          <a:noFill/>
        </p:spPr>
        <p:txBody>
          <a:bodyPr wrap="none" rtlCol="0">
            <a:spAutoFit/>
          </a:bodyPr>
          <a:lstStyle/>
          <a:p>
            <a:r>
              <a:rPr lang="en-US" sz="1200" dirty="0" smtClean="0"/>
              <a:t>Relevant Citations: Carson, </a:t>
            </a:r>
            <a:r>
              <a:rPr lang="en-US" sz="1200" dirty="0" err="1" smtClean="0"/>
              <a:t>Tesluk</a:t>
            </a:r>
            <a:r>
              <a:rPr lang="en-US" sz="1200" dirty="0" smtClean="0"/>
              <a:t>, &amp; </a:t>
            </a:r>
            <a:r>
              <a:rPr lang="en-US" sz="1200" dirty="0" err="1" smtClean="0"/>
              <a:t>Marrone</a:t>
            </a:r>
            <a:r>
              <a:rPr lang="en-US" sz="1200" dirty="0" smtClean="0"/>
              <a:t> (2007); </a:t>
            </a:r>
            <a:r>
              <a:rPr lang="en-US" sz="1200" dirty="0" err="1" smtClean="0"/>
              <a:t>Morgeson</a:t>
            </a:r>
            <a:r>
              <a:rPr lang="en-US" sz="1200" dirty="0" smtClean="0"/>
              <a:t>, </a:t>
            </a:r>
            <a:r>
              <a:rPr lang="en-US" sz="1200" dirty="0" err="1" smtClean="0"/>
              <a:t>DeRue</a:t>
            </a:r>
            <a:r>
              <a:rPr lang="en-US" sz="1200" dirty="0" smtClean="0"/>
              <a:t>, &amp; </a:t>
            </a:r>
            <a:r>
              <a:rPr lang="en-US" sz="1200" dirty="0" err="1" smtClean="0"/>
              <a:t>Karam</a:t>
            </a:r>
            <a:r>
              <a:rPr lang="en-US" sz="1200" dirty="0" smtClean="0"/>
              <a:t> (2010) </a:t>
            </a:r>
            <a:endParaRPr lang="en-US" sz="1200" dirty="0"/>
          </a:p>
        </p:txBody>
      </p:sp>
    </p:spTree>
    <p:extLst>
      <p:ext uri="{BB962C8B-B14F-4D97-AF65-F5344CB8AC3E}">
        <p14:creationId xmlns:p14="http://schemas.microsoft.com/office/powerpoint/2010/main" val="3431757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940" y="244191"/>
            <a:ext cx="7467600" cy="670209"/>
          </a:xfrm>
        </p:spPr>
        <p:txBody>
          <a:bodyPr>
            <a:normAutofit/>
          </a:bodyPr>
          <a:lstStyle/>
          <a:p>
            <a:r>
              <a:rPr lang="en-US" dirty="0" smtClean="0"/>
              <a:t>Designated Leader</a:t>
            </a:r>
            <a:endParaRPr lang="en-US" dirty="0"/>
          </a:p>
        </p:txBody>
      </p:sp>
      <p:sp>
        <p:nvSpPr>
          <p:cNvPr id="3" name="Content Placeholder 2"/>
          <p:cNvSpPr>
            <a:spLocks noGrp="1"/>
          </p:cNvSpPr>
          <p:nvPr>
            <p:ph sz="quarter" idx="1"/>
          </p:nvPr>
        </p:nvSpPr>
        <p:spPr>
          <a:xfrm>
            <a:off x="209550" y="1224094"/>
            <a:ext cx="7467600" cy="4873752"/>
          </a:xfrm>
        </p:spPr>
        <p:txBody>
          <a:bodyPr>
            <a:normAutofit/>
          </a:bodyPr>
          <a:lstStyle/>
          <a:p>
            <a:pPr marL="3175" lvl="2" indent="0">
              <a:buNone/>
            </a:pPr>
            <a:endParaRPr lang="en-US" sz="2800" b="1" dirty="0"/>
          </a:p>
          <a:p>
            <a:pPr marL="365760" lvl="1" indent="0">
              <a:buNone/>
            </a:pPr>
            <a:r>
              <a:rPr lang="en-US" sz="2300" dirty="0" smtClean="0"/>
              <a:t>Formally appointed leader</a:t>
            </a:r>
          </a:p>
          <a:p>
            <a:pPr lvl="1">
              <a:buFont typeface="Courier New" pitchFamily="49" charset="0"/>
              <a:buChar char="o"/>
            </a:pPr>
            <a:endParaRPr lang="en-US" sz="2300" dirty="0"/>
          </a:p>
          <a:p>
            <a:pPr lvl="1">
              <a:buFont typeface="Courier New" pitchFamily="49" charset="0"/>
              <a:buChar char="o"/>
            </a:pPr>
            <a:endParaRPr lang="en-US" sz="2300"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6222" y="2746475"/>
            <a:ext cx="2746061" cy="3255264"/>
          </a:xfrm>
          <a:prstGeom prst="rect">
            <a:avLst/>
          </a:prstGeom>
          <a:ln w="41275">
            <a:solidFill>
              <a:schemeClr val="accent5">
                <a:lumMod val="75000"/>
              </a:schemeClr>
            </a:solidFill>
          </a:ln>
        </p:spPr>
      </p:pic>
      <p:pic>
        <p:nvPicPr>
          <p:cNvPr id="1026" name="Picture 2" descr="http://blogs.smithsonianmag.com/design/files/2013/01/Presidential-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580" y="2719436"/>
            <a:ext cx="3883025" cy="2816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609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Shared leadership</a:t>
            </a:r>
            <a:endParaRPr lang="en-US" dirty="0">
              <a:solidFill>
                <a:srgbClr val="FF0000"/>
              </a:solidFill>
            </a:endParaRPr>
          </a:p>
        </p:txBody>
      </p:sp>
      <p:sp>
        <p:nvSpPr>
          <p:cNvPr id="3" name="Content Placeholder 2"/>
          <p:cNvSpPr>
            <a:spLocks noGrp="1"/>
          </p:cNvSpPr>
          <p:nvPr>
            <p:ph sz="quarter" idx="1"/>
          </p:nvPr>
        </p:nvSpPr>
        <p:spPr>
          <a:xfrm>
            <a:off x="457200" y="1905000"/>
            <a:ext cx="7467600" cy="4568952"/>
          </a:xfrm>
        </p:spPr>
        <p:txBody>
          <a:bodyPr>
            <a:normAutofit fontScale="77500" lnSpcReduction="20000"/>
          </a:bodyPr>
          <a:lstStyle/>
          <a:p>
            <a:pPr>
              <a:buFont typeface="Courier New" pitchFamily="49" charset="0"/>
              <a:buChar char="o"/>
            </a:pPr>
            <a:r>
              <a:rPr lang="en-US" sz="2600" dirty="0" smtClean="0"/>
              <a:t>Leadership depends on the </a:t>
            </a:r>
            <a:r>
              <a:rPr lang="en-US" sz="2600" b="1" dirty="0" smtClean="0"/>
              <a:t>situation</a:t>
            </a:r>
            <a:r>
              <a:rPr lang="en-US" sz="2600" dirty="0" smtClean="0"/>
              <a:t> and </a:t>
            </a:r>
            <a:r>
              <a:rPr lang="en-US" sz="2600" b="1" dirty="0" smtClean="0"/>
              <a:t>team needs</a:t>
            </a:r>
          </a:p>
          <a:p>
            <a:pPr lvl="1">
              <a:buFont typeface="Courier New" pitchFamily="49" charset="0"/>
              <a:buChar char="o"/>
            </a:pPr>
            <a:r>
              <a:rPr lang="en-US" sz="2300" dirty="0" smtClean="0"/>
              <a:t>ANY team member can enact leadership</a:t>
            </a:r>
          </a:p>
          <a:p>
            <a:pPr lvl="1">
              <a:buFont typeface="Courier New" pitchFamily="49" charset="0"/>
              <a:buChar char="o"/>
            </a:pPr>
            <a:endParaRPr lang="en-US" sz="2300" dirty="0" smtClean="0"/>
          </a:p>
          <a:p>
            <a:pPr>
              <a:buFont typeface="Courier New" pitchFamily="49" charset="0"/>
              <a:buChar char="o"/>
            </a:pPr>
            <a:r>
              <a:rPr lang="en-US" sz="2600" dirty="0" smtClean="0"/>
              <a:t>Team </a:t>
            </a:r>
            <a:r>
              <a:rPr lang="en-US" sz="2600" dirty="0"/>
              <a:t>members </a:t>
            </a:r>
            <a:r>
              <a:rPr lang="en-US" sz="2600" i="1" dirty="0"/>
              <a:t>lead one </a:t>
            </a:r>
            <a:r>
              <a:rPr lang="en-US" sz="2600" i="1" dirty="0" smtClean="0"/>
              <a:t>another</a:t>
            </a:r>
          </a:p>
          <a:p>
            <a:pPr marL="3175" lvl="2" indent="0" algn="ctr">
              <a:spcAft>
                <a:spcPts val="1800"/>
              </a:spcAft>
              <a:buNone/>
            </a:pPr>
            <a:r>
              <a:rPr lang="en-US" sz="2700" b="1" dirty="0"/>
              <a:t>Context and flexibility matter</a:t>
            </a:r>
          </a:p>
          <a:p>
            <a:pPr>
              <a:spcAft>
                <a:spcPts val="1800"/>
              </a:spcAft>
            </a:pPr>
            <a:r>
              <a:rPr lang="en-US" sz="2600" dirty="0" smtClean="0"/>
              <a:t>In shared leadership, any team member is empowered to take initiative </a:t>
            </a:r>
            <a:endParaRPr lang="en-US" sz="2300" i="1" dirty="0" smtClean="0"/>
          </a:p>
          <a:p>
            <a:r>
              <a:rPr lang="en-US" sz="2600" dirty="0"/>
              <a:t>Example: </a:t>
            </a:r>
          </a:p>
          <a:p>
            <a:pPr lvl="1"/>
            <a:r>
              <a:rPr lang="en-US" sz="2300" dirty="0"/>
              <a:t>A Teacher may be the leader of an IEP team when the current team task is to design a curriculum for a special needs student.  However, when the IEP </a:t>
            </a:r>
            <a:r>
              <a:rPr lang="en-US" sz="2300" dirty="0" smtClean="0"/>
              <a:t>team’s </a:t>
            </a:r>
            <a:r>
              <a:rPr lang="en-US" sz="2300" dirty="0"/>
              <a:t>focus turns to addressing the students social emotional needs, a Psychologist may adopt the role of team leader because of </a:t>
            </a:r>
            <a:r>
              <a:rPr lang="en-US" sz="2300" dirty="0" smtClean="0"/>
              <a:t>his/her </a:t>
            </a:r>
            <a:r>
              <a:rPr lang="en-US" sz="2300" dirty="0"/>
              <a:t>expertise.   </a:t>
            </a:r>
            <a:endParaRPr lang="en-US" dirty="0"/>
          </a:p>
          <a:p>
            <a:pPr lvl="1">
              <a:buFont typeface="Courier New" pitchFamily="49" charset="0"/>
              <a:buChar char="o"/>
            </a:pPr>
            <a:endParaRPr lang="en-US" dirty="0">
              <a:hlinkClick r:id="rId3"/>
            </a:endParaRPr>
          </a:p>
          <a:p>
            <a:pPr marL="0" indent="0">
              <a:buNone/>
            </a:pPr>
            <a:endParaRPr lang="en-US"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0" y="135084"/>
            <a:ext cx="3124200" cy="174202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330984" y="6520934"/>
            <a:ext cx="6136616" cy="276999"/>
          </a:xfrm>
          <a:prstGeom prst="rect">
            <a:avLst/>
          </a:prstGeom>
          <a:noFill/>
        </p:spPr>
        <p:txBody>
          <a:bodyPr wrap="none" rtlCol="0">
            <a:spAutoFit/>
          </a:bodyPr>
          <a:lstStyle/>
          <a:p>
            <a:r>
              <a:rPr lang="en-US" sz="1200" dirty="0" smtClean="0"/>
              <a:t>Relevant Citations: Carson, </a:t>
            </a:r>
            <a:r>
              <a:rPr lang="en-US" sz="1200" dirty="0" err="1" smtClean="0"/>
              <a:t>Tesluk</a:t>
            </a:r>
            <a:r>
              <a:rPr lang="en-US" sz="1200" dirty="0" smtClean="0"/>
              <a:t>, &amp; </a:t>
            </a:r>
            <a:r>
              <a:rPr lang="en-US" sz="1200" dirty="0" err="1" smtClean="0"/>
              <a:t>Marrone</a:t>
            </a:r>
            <a:r>
              <a:rPr lang="en-US" sz="1200" dirty="0" smtClean="0"/>
              <a:t> (2007); Pearce</a:t>
            </a:r>
            <a:r>
              <a:rPr lang="en-US" sz="1200" dirty="0"/>
              <a:t>, </a:t>
            </a:r>
            <a:r>
              <a:rPr lang="en-US" sz="1200" dirty="0" err="1"/>
              <a:t>Manz</a:t>
            </a:r>
            <a:r>
              <a:rPr lang="en-US" sz="1200" dirty="0"/>
              <a:t>, &amp; </a:t>
            </a:r>
            <a:r>
              <a:rPr lang="en-US" sz="1200" dirty="0" smtClean="0"/>
              <a:t>Sims (2009)</a:t>
            </a:r>
            <a:endParaRPr lang="en-US" sz="1200" dirty="0"/>
          </a:p>
        </p:txBody>
      </p:sp>
    </p:spTree>
    <p:extLst>
      <p:ext uri="{BB962C8B-B14F-4D97-AF65-F5344CB8AC3E}">
        <p14:creationId xmlns:p14="http://schemas.microsoft.com/office/powerpoint/2010/main" val="17603673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solidFill>
                  <a:schemeClr val="tx1"/>
                </a:solidFill>
              </a:rPr>
              <a:t>Think-Pair-Share: Types of Leaders</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pPr>
              <a:spcAft>
                <a:spcPts val="2400"/>
              </a:spcAft>
            </a:pPr>
            <a:r>
              <a:rPr lang="en-US" dirty="0" smtClean="0"/>
              <a:t>Think about where there is a need for leadership in your school.</a:t>
            </a:r>
          </a:p>
          <a:p>
            <a:pPr lvl="1">
              <a:spcAft>
                <a:spcPts val="2400"/>
              </a:spcAft>
            </a:pPr>
            <a:r>
              <a:rPr lang="en-US" dirty="0" smtClean="0"/>
              <a:t>What type of leadership would be helpful here? </a:t>
            </a:r>
          </a:p>
          <a:p>
            <a:pPr lvl="1">
              <a:spcAft>
                <a:spcPts val="2400"/>
              </a:spcAft>
            </a:pPr>
            <a:r>
              <a:rPr lang="en-US" dirty="0" smtClean="0"/>
              <a:t>How could this be beneficial? </a:t>
            </a:r>
          </a:p>
          <a:p>
            <a:pPr>
              <a:spcAft>
                <a:spcPts val="2400"/>
              </a:spcAft>
            </a:pPr>
            <a:r>
              <a:rPr lang="en-US" dirty="0" smtClean="0"/>
              <a:t>Discuss your ideas and examples within your small group.</a:t>
            </a:r>
          </a:p>
          <a:p>
            <a:pPr>
              <a:spcAft>
                <a:spcPts val="2400"/>
              </a:spcAft>
            </a:pPr>
            <a:r>
              <a:rPr lang="en-US" dirty="0" smtClean="0"/>
              <a:t>Finally, each group can share with the whole group. </a:t>
            </a:r>
          </a:p>
        </p:txBody>
      </p:sp>
    </p:spTree>
    <p:extLst>
      <p:ext uri="{BB962C8B-B14F-4D97-AF65-F5344CB8AC3E}">
        <p14:creationId xmlns:p14="http://schemas.microsoft.com/office/powerpoint/2010/main" val="10994724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0" dirty="0" smtClean="0"/>
              <a:t>Part 2: </a:t>
            </a:r>
            <a:br>
              <a:rPr lang="en-US" b="0" dirty="0" smtClean="0"/>
            </a:br>
            <a:r>
              <a:rPr lang="en-US" b="0" dirty="0" smtClean="0"/>
              <a:t>Developing Skills for Effective Leadership</a:t>
            </a:r>
            <a:endParaRPr lang="en-US" sz="1600" b="0" dirty="0"/>
          </a:p>
        </p:txBody>
      </p:sp>
    </p:spTree>
    <p:extLst>
      <p:ext uri="{BB962C8B-B14F-4D97-AF65-F5344CB8AC3E}">
        <p14:creationId xmlns:p14="http://schemas.microsoft.com/office/powerpoint/2010/main" val="2922555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Part 1 Review &amp; Discussion</a:t>
            </a:r>
            <a:endParaRPr lang="en-US" dirty="0"/>
          </a:p>
        </p:txBody>
      </p:sp>
      <p:sp>
        <p:nvSpPr>
          <p:cNvPr id="3" name="Content Placeholder 2"/>
          <p:cNvSpPr>
            <a:spLocks noGrp="1"/>
          </p:cNvSpPr>
          <p:nvPr>
            <p:ph sz="quarter" idx="1"/>
          </p:nvPr>
        </p:nvSpPr>
        <p:spPr>
          <a:xfrm>
            <a:off x="1066800" y="2133600"/>
            <a:ext cx="6705600" cy="3276600"/>
          </a:xfrm>
          <a:ln w="76200">
            <a:solidFill>
              <a:schemeClr val="accent1"/>
            </a:solidFill>
          </a:ln>
        </p:spPr>
        <p:style>
          <a:lnRef idx="2">
            <a:schemeClr val="accent4"/>
          </a:lnRef>
          <a:fillRef idx="1">
            <a:schemeClr val="lt1"/>
          </a:fillRef>
          <a:effectRef idx="0">
            <a:schemeClr val="accent4"/>
          </a:effectRef>
          <a:fontRef idx="minor">
            <a:schemeClr val="dk1"/>
          </a:fontRef>
        </p:style>
        <p:txBody>
          <a:bodyPr/>
          <a:lstStyle/>
          <a:p>
            <a:pPr marL="457200" indent="-457200">
              <a:spcBef>
                <a:spcPts val="0"/>
              </a:spcBef>
              <a:buSzTx/>
              <a:buFont typeface="+mj-lt"/>
              <a:buAutoNum type="arabicPeriod"/>
              <a:defRPr/>
            </a:pPr>
            <a:r>
              <a:rPr lang="en-US" dirty="0" smtClean="0"/>
              <a:t>Define leadership</a:t>
            </a:r>
            <a:r>
              <a:rPr lang="en-US" dirty="0"/>
              <a:t>.</a:t>
            </a:r>
            <a:r>
              <a:rPr lang="en-US" dirty="0" smtClean="0"/>
              <a:t> </a:t>
            </a:r>
          </a:p>
          <a:p>
            <a:pPr marL="457200" indent="-457200">
              <a:spcBef>
                <a:spcPts val="0"/>
              </a:spcBef>
              <a:buSzTx/>
              <a:buFont typeface="+mj-lt"/>
              <a:buAutoNum type="arabicPeriod"/>
              <a:defRPr/>
            </a:pPr>
            <a:endParaRPr lang="en-US" dirty="0" smtClean="0"/>
          </a:p>
          <a:p>
            <a:pPr marL="457200" indent="-457200">
              <a:spcBef>
                <a:spcPts val="0"/>
              </a:spcBef>
              <a:buSzTx/>
              <a:buFont typeface="+mj-lt"/>
              <a:buAutoNum type="arabicPeriod"/>
              <a:defRPr/>
            </a:pPr>
            <a:r>
              <a:rPr lang="en-US" dirty="0" smtClean="0"/>
              <a:t>What </a:t>
            </a:r>
            <a:r>
              <a:rPr lang="en-US" dirty="0"/>
              <a:t>are the </a:t>
            </a:r>
            <a:r>
              <a:rPr lang="en-US" dirty="0" smtClean="0"/>
              <a:t>two </a:t>
            </a:r>
            <a:r>
              <a:rPr lang="en-US" dirty="0"/>
              <a:t>types of </a:t>
            </a:r>
            <a:r>
              <a:rPr lang="en-US" dirty="0" smtClean="0"/>
              <a:t>leadership?</a:t>
            </a:r>
          </a:p>
          <a:p>
            <a:pPr marL="457200" indent="-457200">
              <a:spcBef>
                <a:spcPts val="0"/>
              </a:spcBef>
              <a:buSzTx/>
              <a:buFont typeface="+mj-lt"/>
              <a:buAutoNum type="arabicPeriod"/>
              <a:defRPr/>
            </a:pPr>
            <a:endParaRPr lang="en-US" dirty="0"/>
          </a:p>
          <a:p>
            <a:pPr marL="457200" indent="-457200">
              <a:spcBef>
                <a:spcPts val="0"/>
              </a:spcBef>
              <a:buSzTx/>
              <a:buFont typeface="+mj-lt"/>
              <a:buAutoNum type="arabicPeriod"/>
              <a:defRPr/>
            </a:pPr>
            <a:r>
              <a:rPr lang="en-US" dirty="0" smtClean="0"/>
              <a:t>Who can be a leader?</a:t>
            </a:r>
            <a:endParaRPr lang="en-US" dirty="0"/>
          </a:p>
        </p:txBody>
      </p:sp>
    </p:spTree>
    <p:extLst>
      <p:ext uri="{BB962C8B-B14F-4D97-AF65-F5344CB8AC3E}">
        <p14:creationId xmlns:p14="http://schemas.microsoft.com/office/powerpoint/2010/main" val="455716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solidFill>
                  <a:schemeClr val="tx1"/>
                </a:solidFill>
              </a:rPr>
              <a:t>Video: Shared leadership</a:t>
            </a:r>
            <a:endParaRPr lang="en-US" dirty="0">
              <a:solidFill>
                <a:schemeClr val="tx1"/>
              </a:solidFill>
            </a:endParaRPr>
          </a:p>
        </p:txBody>
      </p:sp>
      <p:sp>
        <p:nvSpPr>
          <p:cNvPr id="3" name="Content Placeholder 2"/>
          <p:cNvSpPr>
            <a:spLocks noGrp="1"/>
          </p:cNvSpPr>
          <p:nvPr>
            <p:ph sz="quarter" idx="1"/>
          </p:nvPr>
        </p:nvSpPr>
        <p:spPr/>
        <p:txBody>
          <a:bodyPr>
            <a:normAutofit/>
          </a:bodyPr>
          <a:lstStyle/>
          <a:p>
            <a:endParaRPr lang="en-US" dirty="0" smtClean="0">
              <a:solidFill>
                <a:srgbClr val="FF0000"/>
              </a:solidFill>
            </a:endParaRPr>
          </a:p>
          <a:p>
            <a:endParaRPr lang="en-US" dirty="0" smtClean="0">
              <a:solidFill>
                <a:srgbClr val="FF0000"/>
              </a:solidFill>
            </a:endParaRPr>
          </a:p>
          <a:p>
            <a:endParaRPr lang="en-US" dirty="0">
              <a:solidFill>
                <a:srgbClr val="FF0000"/>
              </a:solidFill>
            </a:endParaRPr>
          </a:p>
          <a:p>
            <a:endParaRPr lang="en-US" dirty="0" smtClean="0">
              <a:solidFill>
                <a:srgbClr val="FF0000"/>
              </a:solidFill>
            </a:endParaRPr>
          </a:p>
          <a:p>
            <a:endParaRPr lang="en-US" dirty="0">
              <a:solidFill>
                <a:srgbClr val="FF0000"/>
              </a:solidFill>
            </a:endParaRPr>
          </a:p>
          <a:p>
            <a:endParaRPr lang="en-US" dirty="0" smtClean="0">
              <a:solidFill>
                <a:srgbClr val="FF0000"/>
              </a:solidFill>
            </a:endParaRPr>
          </a:p>
          <a:p>
            <a:endParaRPr lang="en-US" dirty="0">
              <a:solidFill>
                <a:srgbClr val="FF0000"/>
              </a:solidFill>
            </a:endParaRPr>
          </a:p>
          <a:p>
            <a:endParaRPr lang="en-US" dirty="0" smtClean="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p:txBody>
      </p:sp>
      <p:pic>
        <p:nvPicPr>
          <p:cNvPr id="4" name="Finding Nemo - Fish Caught in Net Scen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1828800" y="1905000"/>
            <a:ext cx="5486400" cy="3048000"/>
          </a:xfrm>
          <a:prstGeom prst="rect">
            <a:avLst/>
          </a:prstGeom>
        </p:spPr>
      </p:pic>
    </p:spTree>
    <p:extLst>
      <p:ext uri="{BB962C8B-B14F-4D97-AF65-F5344CB8AC3E}">
        <p14:creationId xmlns:p14="http://schemas.microsoft.com/office/powerpoint/2010/main" val="1431182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normAutofit/>
          </a:bodyPr>
          <a:lstStyle/>
          <a:p>
            <a:r>
              <a:rPr lang="en-US" dirty="0" smtClean="0"/>
              <a:t>ineffective leadership</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endParaRPr lang="en-US" dirty="0" smtClean="0">
              <a:hlinkClick r:id="rId5"/>
            </a:endParaRPr>
          </a:p>
          <a:p>
            <a:endParaRPr lang="en-US" dirty="0">
              <a:hlinkClick r:id="rId5"/>
            </a:endParaRPr>
          </a:p>
          <a:p>
            <a:endParaRPr lang="en-US" dirty="0" smtClean="0">
              <a:hlinkClick r:id="rId5"/>
            </a:endParaRPr>
          </a:p>
          <a:p>
            <a:endParaRPr lang="en-US" dirty="0">
              <a:hlinkClick r:id="rId5"/>
            </a:endParaRPr>
          </a:p>
          <a:p>
            <a:endParaRPr lang="en-US" dirty="0" smtClean="0">
              <a:hlinkClick r:id="rId5"/>
            </a:endParaRPr>
          </a:p>
          <a:p>
            <a:endParaRPr lang="en-US" dirty="0">
              <a:hlinkClick r:id="rId5"/>
            </a:endParaRPr>
          </a:p>
          <a:p>
            <a:endParaRPr lang="en-US" dirty="0" smtClean="0">
              <a:hlinkClick r:id="rId5"/>
            </a:endParaRPr>
          </a:p>
          <a:p>
            <a:endParaRPr lang="en-US" dirty="0">
              <a:hlinkClick r:id="rId5"/>
            </a:endParaRPr>
          </a:p>
          <a:p>
            <a:r>
              <a:rPr lang="en-US" dirty="0" smtClean="0"/>
              <a:t>What </a:t>
            </a:r>
            <a:r>
              <a:rPr lang="en-US" dirty="0"/>
              <a:t>sorts of things have you seen </a:t>
            </a:r>
            <a:r>
              <a:rPr lang="en-US" dirty="0" smtClean="0"/>
              <a:t>colleagues in leadership positions do </a:t>
            </a:r>
            <a:r>
              <a:rPr lang="en-US" dirty="0"/>
              <a:t>that were ineffective</a:t>
            </a:r>
            <a:r>
              <a:rPr lang="en-US" dirty="0" smtClean="0"/>
              <a:t>? </a:t>
            </a:r>
            <a:br>
              <a:rPr lang="en-US" dirty="0" smtClean="0"/>
            </a:br>
            <a:r>
              <a:rPr lang="en-US" dirty="0" smtClean="0"/>
              <a:t>(no names please)</a:t>
            </a:r>
            <a:endParaRPr lang="en-US" strike="sngStrike" dirty="0"/>
          </a:p>
          <a:p>
            <a:endParaRPr lang="en-US" dirty="0"/>
          </a:p>
        </p:txBody>
      </p:sp>
      <p:pic>
        <p:nvPicPr>
          <p:cNvPr id="4" name="Michael Scott Leadership.mp4">
            <a:hlinkClick r:id="" action="ppaction://media"/>
          </p:cNvPr>
          <p:cNvPicPr>
            <a:picLocks noChangeAspect="1"/>
          </p:cNvPicPr>
          <p:nvPr>
            <a:videoFile r:link="rId1"/>
            <p:extLst>
              <p:ext uri="{DAA4B4D4-6D71-4841-9C94-3DE7FCFB9230}">
                <p14:media xmlns:p14="http://schemas.microsoft.com/office/powerpoint/2010/main" r:embed="rId2">
                  <p14:trim st="85190.23360000001" end="27606.6666"/>
                </p14:media>
              </p:ext>
            </p:extLst>
          </p:nvPr>
        </p:nvPicPr>
        <p:blipFill>
          <a:blip r:embed="rId6" cstate="print"/>
          <a:stretch>
            <a:fillRect/>
          </a:stretch>
        </p:blipFill>
        <p:spPr>
          <a:xfrm>
            <a:off x="1981200" y="1447800"/>
            <a:ext cx="4572000" cy="3429000"/>
          </a:xfrm>
          <a:prstGeom prst="rect">
            <a:avLst/>
          </a:prstGeom>
        </p:spPr>
      </p:pic>
    </p:spTree>
    <p:extLst>
      <p:ext uri="{BB962C8B-B14F-4D97-AF65-F5344CB8AC3E}">
        <p14:creationId xmlns:p14="http://schemas.microsoft.com/office/powerpoint/2010/main" val="37716544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6604" y1="52521" x2="6604" y2="52521"/>
                        <a14:foregroundMark x1="46698" y1="34034" x2="46698" y2="34034"/>
                        <a14:foregroundMark x1="41274" y1="34034" x2="41274" y2="34034"/>
                        <a14:foregroundMark x1="91038" y1="72269" x2="91038" y2="72269"/>
                        <a14:foregroundMark x1="72406" y1="69748" x2="50236" y2="71008"/>
                      </a14:backgroundRemoval>
                    </a14:imgEffect>
                  </a14:imgLayer>
                </a14:imgProps>
              </a:ext>
              <a:ext uri="{28A0092B-C50C-407E-A947-70E740481C1C}">
                <a14:useLocalDpi xmlns:a14="http://schemas.microsoft.com/office/drawing/2010/main" val="0"/>
              </a:ext>
            </a:extLst>
          </a:blip>
          <a:stretch>
            <a:fillRect/>
          </a:stretch>
        </p:blipFill>
        <p:spPr bwMode="auto">
          <a:xfrm>
            <a:off x="6319478" y="4114800"/>
            <a:ext cx="2443522" cy="2743199"/>
          </a:xfrm>
          <a:prstGeom prst="rect">
            <a:avLst/>
          </a:prstGeom>
          <a:noFill/>
          <a:ln w="38100">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457200" y="274638"/>
            <a:ext cx="7467600" cy="1020762"/>
          </a:xfrm>
        </p:spPr>
        <p:txBody>
          <a:bodyPr/>
          <a:lstStyle/>
          <a:p>
            <a:r>
              <a:rPr lang="en-US" dirty="0" smtClean="0">
                <a:solidFill>
                  <a:schemeClr val="tx1"/>
                </a:solidFill>
              </a:rPr>
              <a:t>Ineffective Shared Leadership Behaviors</a:t>
            </a:r>
            <a:endParaRPr lang="en-US" dirty="0">
              <a:solidFill>
                <a:schemeClr val="tx1"/>
              </a:solidFill>
            </a:endParaRPr>
          </a:p>
        </p:txBody>
      </p:sp>
      <p:sp>
        <p:nvSpPr>
          <p:cNvPr id="3" name="Content Placeholder 2"/>
          <p:cNvSpPr>
            <a:spLocks noGrp="1"/>
          </p:cNvSpPr>
          <p:nvPr>
            <p:ph sz="quarter" idx="1"/>
          </p:nvPr>
        </p:nvSpPr>
        <p:spPr>
          <a:xfrm>
            <a:off x="533400" y="1600200"/>
            <a:ext cx="3962400" cy="3962400"/>
          </a:xfrm>
        </p:spPr>
        <p:txBody>
          <a:bodyPr numCol="1">
            <a:normAutofit fontScale="92500" lnSpcReduction="20000"/>
          </a:bodyPr>
          <a:lstStyle/>
          <a:p>
            <a:pPr marL="273050" indent="-273050">
              <a:spcBef>
                <a:spcPts val="0"/>
              </a:spcBef>
              <a:spcAft>
                <a:spcPts val="1900"/>
              </a:spcAft>
            </a:pPr>
            <a:r>
              <a:rPr lang="en-US" b="1" dirty="0" smtClean="0"/>
              <a:t>Acting unreliably/volatilely</a:t>
            </a:r>
          </a:p>
          <a:p>
            <a:pPr marL="638810" lvl="1" indent="-273050">
              <a:spcBef>
                <a:spcPts val="0"/>
              </a:spcBef>
              <a:spcAft>
                <a:spcPts val="1900"/>
              </a:spcAft>
            </a:pPr>
            <a:r>
              <a:rPr lang="en-US" dirty="0"/>
              <a:t>C</a:t>
            </a:r>
            <a:r>
              <a:rPr lang="en-US" dirty="0" smtClean="0"/>
              <a:t>hanging mind</a:t>
            </a:r>
          </a:p>
          <a:p>
            <a:pPr marL="638810" lvl="1" indent="-273050">
              <a:spcBef>
                <a:spcPts val="0"/>
              </a:spcBef>
              <a:spcAft>
                <a:spcPts val="1900"/>
              </a:spcAft>
            </a:pPr>
            <a:r>
              <a:rPr lang="en-US" dirty="0" smtClean="0"/>
              <a:t>Expressing arbitrary expectations</a:t>
            </a:r>
          </a:p>
          <a:p>
            <a:pPr marL="273050" indent="-273050">
              <a:spcBef>
                <a:spcPts val="0"/>
              </a:spcBef>
              <a:spcAft>
                <a:spcPts val="1900"/>
              </a:spcAft>
            </a:pPr>
            <a:r>
              <a:rPr lang="en-US" b="1" dirty="0" smtClean="0"/>
              <a:t>Treating team members inappropriately </a:t>
            </a:r>
          </a:p>
          <a:p>
            <a:pPr marL="638810" lvl="1" indent="-273050">
              <a:spcBef>
                <a:spcPts val="0"/>
              </a:spcBef>
              <a:spcAft>
                <a:spcPts val="1900"/>
              </a:spcAft>
            </a:pPr>
            <a:r>
              <a:rPr lang="en-US" dirty="0"/>
              <a:t>Unwilling to listen to others</a:t>
            </a:r>
          </a:p>
          <a:p>
            <a:pPr marL="638810" lvl="1" indent="-273050">
              <a:spcBef>
                <a:spcPts val="0"/>
              </a:spcBef>
              <a:spcAft>
                <a:spcPts val="1900"/>
              </a:spcAft>
            </a:pPr>
            <a:r>
              <a:rPr lang="en-US" dirty="0"/>
              <a:t>Refusing to compromise</a:t>
            </a:r>
          </a:p>
          <a:p>
            <a:pPr marL="638810" lvl="1" indent="-273050">
              <a:spcBef>
                <a:spcPts val="0"/>
              </a:spcBef>
              <a:spcAft>
                <a:spcPts val="1900"/>
              </a:spcAft>
            </a:pPr>
            <a:endParaRPr lang="en-US" dirty="0"/>
          </a:p>
        </p:txBody>
      </p:sp>
      <p:sp>
        <p:nvSpPr>
          <p:cNvPr id="7" name="Content Placeholder 6"/>
          <p:cNvSpPr>
            <a:spLocks noGrp="1"/>
          </p:cNvSpPr>
          <p:nvPr>
            <p:ph sz="quarter" idx="2"/>
          </p:nvPr>
        </p:nvSpPr>
        <p:spPr>
          <a:xfrm>
            <a:off x="4267200" y="1600200"/>
            <a:ext cx="4343400" cy="4572000"/>
          </a:xfrm>
        </p:spPr>
        <p:txBody>
          <a:bodyPr>
            <a:normAutofit fontScale="92500" lnSpcReduction="20000"/>
          </a:bodyPr>
          <a:lstStyle/>
          <a:p>
            <a:pPr marL="406400" indent="-273050">
              <a:spcBef>
                <a:spcPts val="0"/>
              </a:spcBef>
              <a:spcAft>
                <a:spcPts val="1900"/>
              </a:spcAft>
            </a:pPr>
            <a:r>
              <a:rPr lang="en-US" b="1" dirty="0" smtClean="0"/>
              <a:t>Mismanaging team progress</a:t>
            </a:r>
          </a:p>
          <a:p>
            <a:pPr marL="772160" lvl="1" indent="-273050">
              <a:spcBef>
                <a:spcPts val="0"/>
              </a:spcBef>
              <a:spcAft>
                <a:spcPts val="1900"/>
              </a:spcAft>
            </a:pPr>
            <a:r>
              <a:rPr lang="en-US" dirty="0" smtClean="0"/>
              <a:t>Using passive </a:t>
            </a:r>
            <a:r>
              <a:rPr lang="en-US" dirty="0"/>
              <a:t>behavior </a:t>
            </a:r>
            <a:endParaRPr lang="en-US" dirty="0" smtClean="0"/>
          </a:p>
          <a:p>
            <a:pPr marL="772160" lvl="1" indent="-273050">
              <a:spcBef>
                <a:spcPts val="0"/>
              </a:spcBef>
              <a:spcAft>
                <a:spcPts val="1900"/>
              </a:spcAft>
            </a:pPr>
            <a:r>
              <a:rPr lang="en-US" dirty="0" smtClean="0"/>
              <a:t>Mismanaging resources </a:t>
            </a:r>
          </a:p>
          <a:p>
            <a:pPr marL="772160" lvl="1" indent="-273050">
              <a:spcBef>
                <a:spcPts val="0"/>
              </a:spcBef>
              <a:spcAft>
                <a:spcPts val="1900"/>
              </a:spcAft>
            </a:pPr>
            <a:r>
              <a:rPr lang="en-US" dirty="0" smtClean="0"/>
              <a:t>Micromanaging </a:t>
            </a:r>
          </a:p>
          <a:p>
            <a:pPr marL="772160" lvl="1" indent="-273050">
              <a:spcBef>
                <a:spcPts val="0"/>
              </a:spcBef>
              <a:spcAft>
                <a:spcPts val="1900"/>
              </a:spcAft>
            </a:pPr>
            <a:r>
              <a:rPr lang="en-US" dirty="0" smtClean="0"/>
              <a:t>Failing to delegate</a:t>
            </a:r>
          </a:p>
        </p:txBody>
      </p:sp>
      <p:pic>
        <p:nvPicPr>
          <p:cNvPr id="4" name="Picture 3" descr="dreamstimeweb_angry374345_1_1.jpg"/>
          <p:cNvPicPr>
            <a:picLocks noChangeAspect="1"/>
          </p:cNvPicPr>
          <p:nvPr/>
        </p:nvPicPr>
        <p:blipFill>
          <a:blip r:embed="rId5">
            <a:extLst>
              <a:ext uri="{BEBA8EAE-BF5A-486C-A8C5-ECC9F3942E4B}">
                <a14:imgProps xmlns:a14="http://schemas.microsoft.com/office/drawing/2010/main">
                  <a14:imgLayer r:embed="rId6">
                    <a14:imgEffect>
                      <a14:backgroundRemoval t="1634" b="100000" l="0" r="100000"/>
                    </a14:imgEffect>
                  </a14:imgLayer>
                </a14:imgProps>
              </a:ext>
              <a:ext uri="{28A0092B-C50C-407E-A947-70E740481C1C}">
                <a14:useLocalDpi xmlns:a14="http://schemas.microsoft.com/office/drawing/2010/main" val="0"/>
              </a:ext>
            </a:extLst>
          </a:blip>
          <a:stretch>
            <a:fillRect/>
          </a:stretch>
        </p:blipFill>
        <p:spPr>
          <a:xfrm>
            <a:off x="3657600" y="4707866"/>
            <a:ext cx="2691183" cy="2150135"/>
          </a:xfrm>
          <a:prstGeom prst="rect">
            <a:avLst/>
          </a:prstGeom>
        </p:spPr>
      </p:pic>
    </p:spTree>
    <p:extLst>
      <p:ext uri="{BB962C8B-B14F-4D97-AF65-F5344CB8AC3E}">
        <p14:creationId xmlns:p14="http://schemas.microsoft.com/office/powerpoint/2010/main" val="29495623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a:bodyPr>
          <a:lstStyle/>
          <a:p>
            <a:r>
              <a:rPr lang="en-US" dirty="0" smtClean="0"/>
              <a:t>Examples of Leadership in Schools</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What </a:t>
            </a:r>
            <a:r>
              <a:rPr lang="en-US" dirty="0"/>
              <a:t>sorts of things have you seen colleagues in leadership positions do that were </a:t>
            </a:r>
            <a:r>
              <a:rPr lang="en-US" dirty="0" smtClean="0"/>
              <a:t>effective</a:t>
            </a:r>
            <a:r>
              <a:rPr lang="en-US" dirty="0"/>
              <a:t>? </a:t>
            </a:r>
            <a:br>
              <a:rPr lang="en-US" dirty="0"/>
            </a:br>
            <a:r>
              <a:rPr lang="en-US" dirty="0"/>
              <a:t>(no names please)</a:t>
            </a:r>
            <a:endParaRPr lang="en-US" strike="sngStrike" dirty="0"/>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405317"/>
            <a:ext cx="5486400" cy="3657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822475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467600" cy="685800"/>
          </a:xfrm>
        </p:spPr>
        <p:txBody>
          <a:bodyPr/>
          <a:lstStyle/>
          <a:p>
            <a:r>
              <a:rPr lang="en-US" dirty="0" smtClean="0"/>
              <a:t>Effective Leadership Behaviors</a:t>
            </a:r>
            <a:endParaRPr lang="en-US" strike="sngStrike" dirty="0"/>
          </a:p>
        </p:txBody>
      </p:sp>
      <p:sp>
        <p:nvSpPr>
          <p:cNvPr id="3" name="Content Placeholder 2"/>
          <p:cNvSpPr>
            <a:spLocks noGrp="1"/>
          </p:cNvSpPr>
          <p:nvPr>
            <p:ph sz="quarter" idx="1"/>
          </p:nvPr>
        </p:nvSpPr>
        <p:spPr>
          <a:xfrm>
            <a:off x="381000" y="1371600"/>
            <a:ext cx="8305800" cy="4724400"/>
          </a:xfrm>
        </p:spPr>
        <p:txBody>
          <a:bodyPr>
            <a:normAutofit/>
          </a:bodyPr>
          <a:lstStyle/>
          <a:p>
            <a:r>
              <a:rPr lang="en-US" sz="2800" dirty="0" smtClean="0"/>
              <a:t>Leaders develop skills to conduct the following responsibilities:</a:t>
            </a:r>
          </a:p>
          <a:p>
            <a:pPr lvl="1"/>
            <a:r>
              <a:rPr lang="en-US" sz="2200" dirty="0" smtClean="0"/>
              <a:t>Monitor </a:t>
            </a:r>
            <a:r>
              <a:rPr lang="en-US" sz="2200" dirty="0"/>
              <a:t>the </a:t>
            </a:r>
            <a:r>
              <a:rPr lang="en-US" sz="2200" dirty="0" smtClean="0"/>
              <a:t>team</a:t>
            </a:r>
          </a:p>
          <a:p>
            <a:pPr lvl="1"/>
            <a:r>
              <a:rPr lang="en-US" sz="2200" dirty="0" smtClean="0"/>
              <a:t>Establish </a:t>
            </a:r>
            <a:r>
              <a:rPr lang="en-US" sz="2200" dirty="0"/>
              <a:t>shared   </a:t>
            </a:r>
            <a:endParaRPr lang="en-US" sz="2200" dirty="0" smtClean="0"/>
          </a:p>
          <a:p>
            <a:pPr marL="365760" lvl="1" indent="0">
              <a:buNone/>
            </a:pPr>
            <a:r>
              <a:rPr lang="en-US" sz="2200" dirty="0"/>
              <a:t> </a:t>
            </a:r>
            <a:r>
              <a:rPr lang="en-US" sz="2200" dirty="0" smtClean="0"/>
              <a:t>  expectations </a:t>
            </a:r>
            <a:r>
              <a:rPr lang="en-US" sz="2200" dirty="0"/>
              <a:t>and </a:t>
            </a:r>
            <a:r>
              <a:rPr lang="en-US" sz="2200" dirty="0" smtClean="0"/>
              <a:t>goals</a:t>
            </a:r>
          </a:p>
          <a:p>
            <a:pPr lvl="1"/>
            <a:r>
              <a:rPr lang="en-US" sz="2200" dirty="0" smtClean="0"/>
              <a:t>Pool resources</a:t>
            </a:r>
          </a:p>
          <a:p>
            <a:pPr lvl="1"/>
            <a:r>
              <a:rPr lang="en-US" sz="2200" dirty="0" smtClean="0"/>
              <a:t>Embrace </a:t>
            </a:r>
            <a:r>
              <a:rPr lang="en-US" sz="2200" dirty="0"/>
              <a:t>team members’ </a:t>
            </a:r>
            <a:endParaRPr lang="en-US" sz="2200" dirty="0" smtClean="0"/>
          </a:p>
          <a:p>
            <a:pPr marL="365760" lvl="1" indent="0">
              <a:buNone/>
            </a:pPr>
            <a:r>
              <a:rPr lang="en-US" sz="2200" dirty="0"/>
              <a:t> </a:t>
            </a:r>
            <a:r>
              <a:rPr lang="en-US" sz="2200" dirty="0" smtClean="0"/>
              <a:t>  perspectives</a:t>
            </a:r>
            <a:endParaRPr lang="en-US" sz="2200" dirty="0"/>
          </a:p>
          <a:p>
            <a:endParaRPr lang="en-US" sz="2800" dirty="0"/>
          </a:p>
        </p:txBody>
      </p:sp>
      <p:pic>
        <p:nvPicPr>
          <p:cNvPr id="5" name="Picture 4" descr="woman leader cheer.png"/>
          <p:cNvPicPr>
            <a:picLocks noChangeAspect="1"/>
          </p:cNvPicPr>
          <p:nvPr/>
        </p:nvPicPr>
        <p:blipFill>
          <a:blip r:embed="rId3" cstate="print"/>
          <a:stretch>
            <a:fillRect/>
          </a:stretch>
        </p:blipFill>
        <p:spPr>
          <a:xfrm>
            <a:off x="5029200" y="2325414"/>
            <a:ext cx="2813539" cy="3048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TextBox 5"/>
          <p:cNvSpPr txBox="1"/>
          <p:nvPr/>
        </p:nvSpPr>
        <p:spPr>
          <a:xfrm>
            <a:off x="228600" y="6324600"/>
            <a:ext cx="8534400" cy="461665"/>
          </a:xfrm>
          <a:prstGeom prst="rect">
            <a:avLst/>
          </a:prstGeom>
          <a:noFill/>
        </p:spPr>
        <p:txBody>
          <a:bodyPr wrap="square" rtlCol="0">
            <a:spAutoFit/>
          </a:bodyPr>
          <a:lstStyle/>
          <a:p>
            <a:r>
              <a:rPr lang="en-US" sz="1200" dirty="0" smtClean="0"/>
              <a:t>Relevant Citations:  Barling, Christie, &amp; </a:t>
            </a:r>
            <a:r>
              <a:rPr lang="en-US" sz="1200" dirty="0" err="1" smtClean="0"/>
              <a:t>Hoption</a:t>
            </a:r>
            <a:r>
              <a:rPr lang="en-US" sz="1200" dirty="0" smtClean="0"/>
              <a:t> (2011); Hughes &amp; </a:t>
            </a:r>
            <a:r>
              <a:rPr lang="en-US" sz="1200" dirty="0" err="1" smtClean="0"/>
              <a:t>Pickeral</a:t>
            </a:r>
            <a:r>
              <a:rPr lang="en-US" sz="1200" dirty="0" smtClean="0"/>
              <a:t> (2013); </a:t>
            </a:r>
            <a:r>
              <a:rPr lang="en-US" sz="1200" dirty="0" err="1" smtClean="0"/>
              <a:t>Morgeson</a:t>
            </a:r>
            <a:r>
              <a:rPr lang="en-US" sz="1200" dirty="0" smtClean="0"/>
              <a:t>, </a:t>
            </a:r>
            <a:r>
              <a:rPr lang="en-US" sz="1200" dirty="0" err="1" smtClean="0"/>
              <a:t>DeRue</a:t>
            </a:r>
            <a:r>
              <a:rPr lang="en-US" sz="1200" dirty="0" smtClean="0"/>
              <a:t>, &amp; </a:t>
            </a:r>
            <a:r>
              <a:rPr lang="en-US" sz="1200" dirty="0" err="1" smtClean="0"/>
              <a:t>Karam</a:t>
            </a:r>
            <a:r>
              <a:rPr lang="en-US" sz="1200" dirty="0" smtClean="0"/>
              <a:t> (2010); Salas, Burke, &amp; </a:t>
            </a:r>
            <a:r>
              <a:rPr lang="en-US" sz="1200" dirty="0" err="1" smtClean="0"/>
              <a:t>Stagl</a:t>
            </a:r>
            <a:r>
              <a:rPr lang="en-US" sz="1200" dirty="0" smtClean="0"/>
              <a:t> (2004); </a:t>
            </a:r>
            <a:r>
              <a:rPr lang="en-US" sz="1200" dirty="0" err="1" smtClean="0"/>
              <a:t>Zaccaro</a:t>
            </a:r>
            <a:r>
              <a:rPr lang="en-US" sz="1200" dirty="0" smtClean="0"/>
              <a:t>, Rittman, &amp; Marks (2001)</a:t>
            </a:r>
            <a:endParaRPr lang="en-US" sz="1200" dirty="0"/>
          </a:p>
        </p:txBody>
      </p:sp>
    </p:spTree>
    <p:extLst>
      <p:ext uri="{BB962C8B-B14F-4D97-AF65-F5344CB8AC3E}">
        <p14:creationId xmlns:p14="http://schemas.microsoft.com/office/powerpoint/2010/main" val="12457545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7467600" cy="715962"/>
          </a:xfrm>
        </p:spPr>
        <p:txBody>
          <a:bodyPr/>
          <a:lstStyle/>
          <a:p>
            <a:r>
              <a:rPr lang="en-US" dirty="0" smtClean="0">
                <a:solidFill>
                  <a:schemeClr val="tx1"/>
                </a:solidFill>
              </a:rPr>
              <a:t>Monitor </a:t>
            </a:r>
            <a:r>
              <a:rPr lang="en-US" dirty="0">
                <a:solidFill>
                  <a:schemeClr val="tx1"/>
                </a:solidFill>
              </a:rPr>
              <a:t>the Team</a:t>
            </a:r>
          </a:p>
        </p:txBody>
      </p:sp>
      <p:sp>
        <p:nvSpPr>
          <p:cNvPr id="6" name="Content Placeholder 5"/>
          <p:cNvSpPr>
            <a:spLocks noGrp="1"/>
          </p:cNvSpPr>
          <p:nvPr>
            <p:ph sz="quarter" idx="1"/>
          </p:nvPr>
        </p:nvSpPr>
        <p:spPr/>
        <p:txBody>
          <a:bodyPr/>
          <a:lstStyle/>
          <a:p>
            <a:pPr lvl="1"/>
            <a:r>
              <a:rPr lang="en-US" sz="2800" dirty="0" smtClean="0"/>
              <a:t>Make sure everyone is checking </a:t>
            </a:r>
            <a:r>
              <a:rPr lang="en-US" sz="2800" i="1" dirty="0" smtClean="0"/>
              <a:t>themselves</a:t>
            </a:r>
            <a:r>
              <a:rPr lang="en-US" sz="2800" dirty="0" smtClean="0"/>
              <a:t>, their </a:t>
            </a:r>
            <a:r>
              <a:rPr lang="en-US" sz="2800" i="1" dirty="0" smtClean="0"/>
              <a:t>team members</a:t>
            </a:r>
            <a:r>
              <a:rPr lang="en-US" sz="2800" dirty="0" smtClean="0"/>
              <a:t>, the </a:t>
            </a:r>
            <a:r>
              <a:rPr lang="en-US" sz="2800" i="1" dirty="0" smtClean="0"/>
              <a:t>environment</a:t>
            </a:r>
            <a:r>
              <a:rPr lang="en-US" sz="2800" dirty="0" smtClean="0"/>
              <a:t>, and </a:t>
            </a:r>
            <a:r>
              <a:rPr lang="en-US" sz="2800" i="1" dirty="0" smtClean="0"/>
              <a:t>progress towards the goal</a:t>
            </a:r>
            <a:r>
              <a:rPr lang="en-US" sz="2800" dirty="0" smtClean="0"/>
              <a:t>.</a:t>
            </a:r>
          </a:p>
          <a:p>
            <a:pPr lvl="1"/>
            <a:r>
              <a:rPr lang="en-US" sz="2800" dirty="0" smtClean="0"/>
              <a:t>For more information, refer back to the Situation Monitoring module. </a:t>
            </a:r>
            <a:endParaRPr lang="en-US" sz="2800" dirty="0"/>
          </a:p>
          <a:p>
            <a:pPr lvl="1"/>
            <a:endParaRPr lang="en-US" dirty="0"/>
          </a:p>
        </p:txBody>
      </p:sp>
      <p:pic>
        <p:nvPicPr>
          <p:cNvPr id="4" name="Picture 3" descr="imagesPOOKV9IN.jpg"/>
          <p:cNvPicPr>
            <a:picLocks noChangeAspect="1"/>
          </p:cNvPicPr>
          <p:nvPr/>
        </p:nvPicPr>
        <p:blipFill>
          <a:blip r:embed="rId3" cstate="print"/>
          <a:stretch>
            <a:fillRect/>
          </a:stretch>
        </p:blipFill>
        <p:spPr>
          <a:xfrm>
            <a:off x="2819400" y="4419600"/>
            <a:ext cx="3429000" cy="217609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246753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sz="quarter" idx="1"/>
          </p:nvPr>
        </p:nvSpPr>
        <p:spPr>
          <a:xfrm>
            <a:off x="457199" y="1600199"/>
            <a:ext cx="8077201" cy="5183267"/>
          </a:xfrm>
        </p:spPr>
        <p:txBody>
          <a:bodyPr>
            <a:normAutofit/>
          </a:bodyPr>
          <a:lstStyle/>
          <a:p>
            <a:pPr>
              <a:spcBef>
                <a:spcPts val="0"/>
              </a:spcBef>
              <a:spcAft>
                <a:spcPts val="1600"/>
              </a:spcAft>
            </a:pPr>
            <a:r>
              <a:rPr lang="en-US" sz="3200" dirty="0" smtClean="0"/>
              <a:t>Clarify team responsibilities</a:t>
            </a:r>
            <a:endParaRPr lang="en-US" sz="3200" dirty="0"/>
          </a:p>
          <a:p>
            <a:pPr>
              <a:spcBef>
                <a:spcPts val="0"/>
              </a:spcBef>
              <a:spcAft>
                <a:spcPts val="1600"/>
              </a:spcAft>
            </a:pPr>
            <a:r>
              <a:rPr lang="en-US" sz="3200" dirty="0" smtClean="0"/>
              <a:t>Set team standards and regulations </a:t>
            </a:r>
          </a:p>
          <a:p>
            <a:pPr>
              <a:spcBef>
                <a:spcPts val="0"/>
              </a:spcBef>
              <a:spcAft>
                <a:spcPts val="1600"/>
              </a:spcAft>
            </a:pPr>
            <a:r>
              <a:rPr lang="en-US" sz="3200" dirty="0" smtClean="0"/>
              <a:t>Establish </a:t>
            </a:r>
            <a:r>
              <a:rPr lang="en-US" sz="3200" dirty="0"/>
              <a:t>challenging</a:t>
            </a:r>
            <a:r>
              <a:rPr lang="en-US" sz="3200" dirty="0" smtClean="0"/>
              <a:t> yet attainable team goals</a:t>
            </a:r>
            <a:endParaRPr lang="en-US" sz="3200" b="1" dirty="0" smtClean="0">
              <a:solidFill>
                <a:srgbClr val="FF0000"/>
              </a:solidFill>
            </a:endParaRPr>
          </a:p>
        </p:txBody>
      </p:sp>
      <p:sp>
        <p:nvSpPr>
          <p:cNvPr id="15" name="Rectangle 14">
            <a:hlinkClick r:id="" action="ppaction://noaction"/>
          </p:cNvPr>
          <p:cNvSpPr/>
          <p:nvPr/>
        </p:nvSpPr>
        <p:spPr>
          <a:xfrm>
            <a:off x="7648575" y="5570562"/>
            <a:ext cx="1143000" cy="1212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Title 1"/>
          <p:cNvSpPr txBox="1">
            <a:spLocks/>
          </p:cNvSpPr>
          <p:nvPr/>
        </p:nvSpPr>
        <p:spPr>
          <a:xfrm>
            <a:off x="457200" y="274638"/>
            <a:ext cx="7467600" cy="1020762"/>
          </a:xfrm>
          <a:prstGeom prst="rect">
            <a:avLst/>
          </a:prstGeom>
        </p:spPr>
        <p:txBody>
          <a:bodyPr vert="horz" anchor="b">
            <a:normAutofit/>
          </a:bodyPr>
          <a:lstStyle>
            <a:lvl1pPr algn="l" rtl="0" eaLnBrk="1" latinLnBrk="0" hangingPunct="1">
              <a:spcBef>
                <a:spcPct val="0"/>
              </a:spcBef>
              <a:buNone/>
              <a:defRPr kumimoji="0" sz="3000" b="0" kern="1200" cap="small" baseline="0">
                <a:solidFill>
                  <a:schemeClr val="tx2"/>
                </a:solidFill>
                <a:latin typeface="+mj-lt"/>
                <a:ea typeface="+mj-ea"/>
                <a:cs typeface="+mj-cs"/>
              </a:defRPr>
            </a:lvl1pPr>
          </a:lstStyle>
          <a:p>
            <a:r>
              <a:rPr lang="en-US" dirty="0" smtClean="0">
                <a:solidFill>
                  <a:srgbClr val="534949"/>
                </a:solidFill>
              </a:rPr>
              <a:t>Establish Shared Expectations And Goals</a:t>
            </a:r>
            <a:endParaRPr lang="en-US" dirty="0">
              <a:solidFill>
                <a:srgbClr val="534949"/>
              </a:solidFill>
            </a:endParaRPr>
          </a:p>
        </p:txBody>
      </p:sp>
      <p:pic>
        <p:nvPicPr>
          <p:cNvPr id="8" name="Picture 7" descr="images13H21Q0A.jpg"/>
          <p:cNvPicPr>
            <a:picLocks noChangeAspect="1"/>
          </p:cNvPicPr>
          <p:nvPr/>
        </p:nvPicPr>
        <p:blipFill>
          <a:blip r:embed="rId3" cstate="print"/>
          <a:stretch>
            <a:fillRect/>
          </a:stretch>
        </p:blipFill>
        <p:spPr>
          <a:xfrm>
            <a:off x="2895600" y="4090144"/>
            <a:ext cx="3802349" cy="25402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073085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Pool Resources</a:t>
            </a:r>
            <a:endParaRPr lang="en-US" dirty="0"/>
          </a:p>
        </p:txBody>
      </p:sp>
      <p:sp>
        <p:nvSpPr>
          <p:cNvPr id="3" name="Content Placeholder 2"/>
          <p:cNvSpPr>
            <a:spLocks noGrp="1"/>
          </p:cNvSpPr>
          <p:nvPr>
            <p:ph sz="quarter" idx="1"/>
          </p:nvPr>
        </p:nvSpPr>
        <p:spPr/>
        <p:txBody>
          <a:bodyPr>
            <a:normAutofit fontScale="92500" lnSpcReduction="10000"/>
          </a:bodyPr>
          <a:lstStyle/>
          <a:p>
            <a:pPr>
              <a:spcAft>
                <a:spcPts val="1600"/>
              </a:spcAft>
            </a:pPr>
            <a:r>
              <a:rPr lang="en-US" dirty="0" smtClean="0"/>
              <a:t>Under a shared leadership system, everyone should work together to ensure the team has what is needed. This can include:</a:t>
            </a:r>
          </a:p>
          <a:p>
            <a:pPr>
              <a:spcAft>
                <a:spcPts val="1600"/>
              </a:spcAft>
            </a:pPr>
            <a:r>
              <a:rPr lang="en-US" dirty="0" smtClean="0"/>
              <a:t>Equipment</a:t>
            </a:r>
          </a:p>
          <a:p>
            <a:pPr lvl="1">
              <a:spcAft>
                <a:spcPts val="1600"/>
              </a:spcAft>
            </a:pPr>
            <a:r>
              <a:rPr lang="en-US" dirty="0"/>
              <a:t>O</a:t>
            </a:r>
            <a:r>
              <a:rPr lang="en-US" dirty="0" smtClean="0"/>
              <a:t>ffice </a:t>
            </a:r>
            <a:r>
              <a:rPr lang="en-US" dirty="0"/>
              <a:t>supplies </a:t>
            </a:r>
            <a:endParaRPr lang="en-US" dirty="0" smtClean="0"/>
          </a:p>
          <a:p>
            <a:pPr lvl="1">
              <a:spcAft>
                <a:spcPts val="1600"/>
              </a:spcAft>
            </a:pPr>
            <a:r>
              <a:rPr lang="en-US" dirty="0" smtClean="0"/>
              <a:t>Classroom supplies</a:t>
            </a:r>
          </a:p>
          <a:p>
            <a:pPr lvl="1">
              <a:spcAft>
                <a:spcPts val="1600"/>
              </a:spcAft>
            </a:pPr>
            <a:r>
              <a:rPr lang="en-US" dirty="0" smtClean="0"/>
              <a:t>Media equipment</a:t>
            </a:r>
          </a:p>
          <a:p>
            <a:pPr>
              <a:spcAft>
                <a:spcPts val="1600"/>
              </a:spcAft>
            </a:pPr>
            <a:r>
              <a:rPr lang="en-US" dirty="0" smtClean="0"/>
              <a:t>Knowledge</a:t>
            </a:r>
          </a:p>
          <a:p>
            <a:pPr lvl="1">
              <a:spcAft>
                <a:spcPts val="1600"/>
              </a:spcAft>
            </a:pPr>
            <a:r>
              <a:rPr lang="en-US" dirty="0" smtClean="0"/>
              <a:t>Expertise</a:t>
            </a:r>
          </a:p>
          <a:p>
            <a:pPr lvl="1">
              <a:spcAft>
                <a:spcPts val="1600"/>
              </a:spcAft>
            </a:pPr>
            <a:r>
              <a:rPr lang="en-US" dirty="0" smtClean="0"/>
              <a:t>Information</a:t>
            </a:r>
            <a:endParaRPr lang="en-US" dirty="0"/>
          </a:p>
        </p:txBody>
      </p:sp>
      <p:pic>
        <p:nvPicPr>
          <p:cNvPr id="1026" name="Picture 2" descr="C:\Users\mgregory\AppData\Local\Microsoft\Windows\Temporary Internet Files\Content.Outlook\X3B3FP0D\img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9600" y="3124200"/>
            <a:ext cx="3437546" cy="22809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287014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txBody>
          <a:bodyPr>
            <a:normAutofit/>
          </a:bodyPr>
          <a:lstStyle/>
          <a:p>
            <a:pPr lvl="1" algn="l" rtl="0">
              <a:spcBef>
                <a:spcPct val="0"/>
              </a:spcBef>
              <a:spcAft>
                <a:spcPts val="1600"/>
              </a:spcAft>
            </a:pPr>
            <a:r>
              <a:rPr lang="en-US" sz="3000" kern="1200" cap="small" dirty="0">
                <a:solidFill>
                  <a:schemeClr val="tx2"/>
                </a:solidFill>
                <a:latin typeface="+mj-lt"/>
                <a:ea typeface="+mj-ea"/>
                <a:cs typeface="+mj-cs"/>
              </a:rPr>
              <a:t>Embrace all team members’ perspectives</a:t>
            </a:r>
          </a:p>
        </p:txBody>
      </p:sp>
      <p:sp>
        <p:nvSpPr>
          <p:cNvPr id="6" name="Content Placeholder 2"/>
          <p:cNvSpPr>
            <a:spLocks noGrp="1"/>
          </p:cNvSpPr>
          <p:nvPr>
            <p:ph sz="quarter" idx="1"/>
          </p:nvPr>
        </p:nvSpPr>
        <p:spPr>
          <a:xfrm>
            <a:off x="457199" y="1676400"/>
            <a:ext cx="8001001" cy="1447800"/>
          </a:xfrm>
        </p:spPr>
        <p:txBody>
          <a:bodyPr>
            <a:noAutofit/>
          </a:bodyPr>
          <a:lstStyle/>
          <a:p>
            <a:pPr>
              <a:spcBef>
                <a:spcPts val="0"/>
              </a:spcBef>
              <a:spcAft>
                <a:spcPts val="1200"/>
              </a:spcAft>
            </a:pPr>
            <a:r>
              <a:rPr lang="en-US" sz="2600" dirty="0" smtClean="0"/>
              <a:t>Demonstrate </a:t>
            </a:r>
            <a:r>
              <a:rPr lang="en-US" sz="2600" dirty="0"/>
              <a:t>respect and concern for team </a:t>
            </a:r>
            <a:r>
              <a:rPr lang="en-US" sz="2600" dirty="0" smtClean="0"/>
              <a:t>members</a:t>
            </a:r>
          </a:p>
          <a:p>
            <a:pPr lvl="1">
              <a:spcBef>
                <a:spcPts val="0"/>
              </a:spcBef>
              <a:spcAft>
                <a:spcPts val="1200"/>
              </a:spcAft>
            </a:pPr>
            <a:r>
              <a:rPr lang="en-US" sz="2300" dirty="0" smtClean="0"/>
              <a:t>Respect diverse opinions</a:t>
            </a:r>
            <a:endParaRPr lang="en-US" sz="2300" dirty="0"/>
          </a:p>
          <a:p>
            <a:pPr>
              <a:spcBef>
                <a:spcPts val="0"/>
              </a:spcBef>
              <a:spcAft>
                <a:spcPts val="1200"/>
              </a:spcAft>
            </a:pPr>
            <a:r>
              <a:rPr lang="en-US" sz="2600" dirty="0" smtClean="0"/>
              <a:t>Address </a:t>
            </a:r>
            <a:r>
              <a:rPr lang="en-US" sz="2600" dirty="0"/>
              <a:t>team needs and </a:t>
            </a:r>
            <a:r>
              <a:rPr lang="en-US" sz="2600" dirty="0" smtClean="0"/>
              <a:t>concerns</a:t>
            </a:r>
          </a:p>
          <a:p>
            <a:pPr lvl="1">
              <a:spcBef>
                <a:spcPts val="0"/>
              </a:spcBef>
              <a:spcAft>
                <a:spcPts val="1200"/>
              </a:spcAft>
            </a:pPr>
            <a:r>
              <a:rPr lang="en-US" sz="2300" dirty="0" smtClean="0"/>
              <a:t>Answer any questions on the task or assigned responsibilities</a:t>
            </a:r>
          </a:p>
          <a:p>
            <a:pPr lvl="1">
              <a:spcBef>
                <a:spcPts val="0"/>
              </a:spcBef>
            </a:pPr>
            <a:r>
              <a:rPr lang="en-US" sz="2300" dirty="0" smtClean="0"/>
              <a:t>When possible, offer </a:t>
            </a:r>
          </a:p>
          <a:p>
            <a:pPr lvl="1">
              <a:spcBef>
                <a:spcPts val="0"/>
              </a:spcBef>
              <a:buNone/>
            </a:pPr>
            <a:r>
              <a:rPr lang="en-US" sz="2300" dirty="0" smtClean="0"/>
              <a:t>    support and </a:t>
            </a:r>
          </a:p>
          <a:p>
            <a:pPr lvl="1">
              <a:spcBef>
                <a:spcPts val="0"/>
              </a:spcBef>
              <a:buNone/>
            </a:pPr>
            <a:r>
              <a:rPr lang="en-US" sz="2300" dirty="0"/>
              <a:t> </a:t>
            </a:r>
            <a:r>
              <a:rPr lang="en-US" sz="2300" dirty="0" smtClean="0"/>
              <a:t>   task assistance</a:t>
            </a:r>
          </a:p>
          <a:p>
            <a:pPr marL="0" indent="0">
              <a:spcBef>
                <a:spcPts val="0"/>
              </a:spcBef>
              <a:spcAft>
                <a:spcPts val="1200"/>
              </a:spcAft>
              <a:buNone/>
            </a:pPr>
            <a:endParaRPr lang="en-US" sz="2600" dirty="0"/>
          </a:p>
          <a:p>
            <a:pPr>
              <a:spcBef>
                <a:spcPts val="0"/>
              </a:spcBef>
            </a:pPr>
            <a:endParaRPr lang="en-US" sz="2600" dirty="0"/>
          </a:p>
          <a:p>
            <a:pPr>
              <a:spcBef>
                <a:spcPts val="0"/>
              </a:spcBef>
            </a:pPr>
            <a:endParaRPr lang="en-US" sz="2600" dirty="0" smtClean="0"/>
          </a:p>
          <a:p>
            <a:pPr marL="0" indent="0">
              <a:spcBef>
                <a:spcPts val="0"/>
              </a:spcBef>
              <a:buNone/>
            </a:pPr>
            <a:endParaRPr lang="en-US" sz="2600" dirty="0" smtClean="0"/>
          </a:p>
          <a:p>
            <a:pPr>
              <a:spcBef>
                <a:spcPts val="0"/>
              </a:spcBef>
            </a:pPr>
            <a:endParaRPr lang="en-US" sz="2600" dirty="0"/>
          </a:p>
          <a:p>
            <a:pPr>
              <a:spcBef>
                <a:spcPts val="0"/>
              </a:spcBef>
              <a:spcAft>
                <a:spcPts val="600"/>
              </a:spcAft>
            </a:pPr>
            <a:endParaRPr lang="en-US" sz="2600" dirty="0" smtClean="0"/>
          </a:p>
        </p:txBody>
      </p:sp>
      <p:sp>
        <p:nvSpPr>
          <p:cNvPr id="15" name="Rectangle 14">
            <a:hlinkClick r:id="" action="ppaction://noaction"/>
          </p:cNvPr>
          <p:cNvSpPr/>
          <p:nvPr/>
        </p:nvSpPr>
        <p:spPr>
          <a:xfrm>
            <a:off x="7648575" y="5570562"/>
            <a:ext cx="1143000" cy="1212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pic>
        <p:nvPicPr>
          <p:cNvPr id="7" name="Picture 6" descr="images4ZB10EG4.jpg"/>
          <p:cNvPicPr>
            <a:picLocks noChangeAspect="1"/>
          </p:cNvPicPr>
          <p:nvPr/>
        </p:nvPicPr>
        <p:blipFill>
          <a:blip r:embed="rId3" cstate="print"/>
          <a:stretch>
            <a:fillRect/>
          </a:stretch>
        </p:blipFill>
        <p:spPr>
          <a:xfrm>
            <a:off x="4191000" y="4343400"/>
            <a:ext cx="3789083" cy="2286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897296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t>Brief Review</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924826061"/>
              </p:ext>
            </p:extLst>
          </p:nvPr>
        </p:nvGraphicFramePr>
        <p:xfrm>
          <a:off x="1219200" y="1371600"/>
          <a:ext cx="63246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2057400" y="5454134"/>
            <a:ext cx="4626588" cy="923330"/>
          </a:xfrm>
          <a:prstGeom prst="rect">
            <a:avLst/>
          </a:prstGeom>
          <a:noFill/>
        </p:spPr>
        <p:txBody>
          <a:bodyPr wrap="none" rtlCol="0">
            <a:spAutoFit/>
          </a:bodyPr>
          <a:lstStyle/>
          <a:p>
            <a:r>
              <a:rPr lang="en-US" b="1" dirty="0" smtClean="0"/>
              <a:t>Assess yourself</a:t>
            </a:r>
            <a:r>
              <a:rPr lang="en-US" dirty="0" smtClean="0"/>
              <a:t>: </a:t>
            </a:r>
          </a:p>
          <a:p>
            <a:pPr marL="285750" indent="-285750">
              <a:buFont typeface="Arial" panose="020B0604020202020204" pitchFamily="34" charset="0"/>
              <a:buChar char="•"/>
            </a:pPr>
            <a:r>
              <a:rPr lang="en-US" dirty="0" smtClean="0"/>
              <a:t>Which of these skills is your strongest?</a:t>
            </a:r>
          </a:p>
          <a:p>
            <a:pPr marL="285750" indent="-285750">
              <a:buFont typeface="Arial" panose="020B0604020202020204" pitchFamily="34" charset="0"/>
              <a:buChar char="•"/>
            </a:pPr>
            <a:r>
              <a:rPr lang="en-US" dirty="0" smtClean="0"/>
              <a:t>Where could you improve the most? </a:t>
            </a:r>
            <a:endParaRPr lang="en-US" dirty="0"/>
          </a:p>
        </p:txBody>
      </p:sp>
      <p:pic>
        <p:nvPicPr>
          <p:cNvPr id="1026" name="Picture 2" descr="C:\Users\mgregory\AppData\Local\Microsoft\Windows\Temporary Internet Files\Content.IE5\J6C7WK1C\MC90043471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47800" y="5181600"/>
            <a:ext cx="845836" cy="8865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8608319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Part 3: </a:t>
            </a:r>
            <a:br>
              <a:rPr lang="en-US" dirty="0" smtClean="0"/>
            </a:br>
            <a:r>
              <a:rPr lang="en-US" dirty="0" smtClean="0"/>
              <a:t>Leadership Strategies</a:t>
            </a:r>
            <a:endParaRPr lang="en-US" dirty="0"/>
          </a:p>
        </p:txBody>
      </p:sp>
    </p:spTree>
    <p:extLst>
      <p:ext uri="{BB962C8B-B14F-4D97-AF65-F5344CB8AC3E}">
        <p14:creationId xmlns:p14="http://schemas.microsoft.com/office/powerpoint/2010/main" val="66805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Leadership Strategies</a:t>
            </a:r>
            <a:endParaRPr lang="en-US" dirty="0"/>
          </a:p>
        </p:txBody>
      </p:sp>
      <p:sp>
        <p:nvSpPr>
          <p:cNvPr id="3" name="Content Placeholder 2"/>
          <p:cNvSpPr>
            <a:spLocks noGrp="1"/>
          </p:cNvSpPr>
          <p:nvPr>
            <p:ph sz="quarter" idx="1"/>
          </p:nvPr>
        </p:nvSpPr>
        <p:spPr/>
        <p:txBody>
          <a:bodyPr>
            <a:normAutofit/>
          </a:bodyPr>
          <a:lstStyle/>
          <a:p>
            <a:r>
              <a:rPr lang="en-US" dirty="0" smtClean="0"/>
              <a:t>Leadership is a journey </a:t>
            </a:r>
          </a:p>
          <a:p>
            <a:r>
              <a:rPr lang="en-US" b="1" dirty="0"/>
              <a:t>STEP</a:t>
            </a:r>
          </a:p>
          <a:p>
            <a:r>
              <a:rPr lang="en-US" b="1" dirty="0" smtClean="0"/>
              <a:t>SWIM</a:t>
            </a:r>
          </a:p>
          <a:p>
            <a:r>
              <a:rPr lang="en-US" b="1" dirty="0"/>
              <a:t>BIKE</a:t>
            </a:r>
          </a:p>
          <a:p>
            <a:r>
              <a:rPr lang="en-US" b="1" dirty="0" smtClean="0"/>
              <a:t>RACE</a:t>
            </a:r>
          </a:p>
          <a:p>
            <a:r>
              <a:rPr lang="en-US" dirty="0" smtClean="0"/>
              <a:t>Remember: STEP up to your leadership triathlon! </a:t>
            </a:r>
          </a:p>
          <a:p>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4693853"/>
            <a:ext cx="5943600" cy="2001961"/>
          </a:xfrm>
          <a:prstGeom prst="rect">
            <a:avLst/>
          </a:prstGeom>
          <a:ln w="88900" cap="sq" cmpd="thickThin">
            <a:solidFill>
              <a:schemeClr val="accent1"/>
            </a:solidFill>
            <a:prstDash val="solid"/>
            <a:miter lim="800000"/>
          </a:ln>
          <a:effectLst>
            <a:innerShdw blurRad="76200">
              <a:srgbClr val="000000"/>
            </a:inn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val="31463395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15237"/>
          </a:xfrm>
        </p:spPr>
        <p:txBody>
          <a:bodyPr/>
          <a:lstStyle/>
          <a:p>
            <a:r>
              <a:rPr lang="en-US" dirty="0" smtClean="0"/>
              <a:t>Monitor the Team: Use STEP</a:t>
            </a:r>
            <a:endParaRPr lang="en-US" dirty="0"/>
          </a:p>
        </p:txBody>
      </p:sp>
      <p:sp>
        <p:nvSpPr>
          <p:cNvPr id="3" name="Content Placeholder 2"/>
          <p:cNvSpPr>
            <a:spLocks noGrp="1"/>
          </p:cNvSpPr>
          <p:nvPr>
            <p:ph sz="quarter" idx="1"/>
          </p:nvPr>
        </p:nvSpPr>
        <p:spPr>
          <a:xfrm>
            <a:off x="183398" y="1318427"/>
            <a:ext cx="7467600" cy="4873752"/>
          </a:xfrm>
        </p:spPr>
        <p:txBody>
          <a:bodyPr/>
          <a:lstStyle/>
          <a:p>
            <a:pPr>
              <a:spcAft>
                <a:spcPts val="1200"/>
              </a:spcAft>
            </a:pPr>
            <a:r>
              <a:rPr lang="en-US" dirty="0"/>
              <a:t>Remember </a:t>
            </a:r>
            <a:r>
              <a:rPr lang="en-US" dirty="0" smtClean="0"/>
              <a:t>STEP from situation monitoring?</a:t>
            </a:r>
            <a:endParaRPr lang="en-US" dirty="0"/>
          </a:p>
          <a:p>
            <a:pPr lvl="1"/>
            <a:r>
              <a:rPr lang="en-US" dirty="0"/>
              <a:t>Self</a:t>
            </a:r>
          </a:p>
          <a:p>
            <a:pPr lvl="2"/>
            <a:r>
              <a:rPr lang="en-US" dirty="0"/>
              <a:t>Monitor your contributions</a:t>
            </a:r>
          </a:p>
          <a:p>
            <a:pPr lvl="1"/>
            <a:r>
              <a:rPr lang="en-US" dirty="0"/>
              <a:t>Team Members</a:t>
            </a:r>
          </a:p>
          <a:p>
            <a:pPr lvl="2"/>
            <a:r>
              <a:rPr lang="en-US" dirty="0"/>
              <a:t>Cross-monitor</a:t>
            </a:r>
          </a:p>
          <a:p>
            <a:pPr lvl="1"/>
            <a:r>
              <a:rPr lang="en-US" dirty="0"/>
              <a:t>Environment </a:t>
            </a:r>
          </a:p>
          <a:p>
            <a:pPr lvl="2"/>
            <a:r>
              <a:rPr lang="en-US" dirty="0"/>
              <a:t>Consider what is going on around you</a:t>
            </a:r>
          </a:p>
          <a:p>
            <a:pPr lvl="1"/>
            <a:r>
              <a:rPr lang="en-US" dirty="0"/>
              <a:t>Progress</a:t>
            </a:r>
          </a:p>
          <a:p>
            <a:pPr lvl="2"/>
            <a:r>
              <a:rPr lang="en-US" dirty="0"/>
              <a:t>Consider your team’s progress towards goals</a:t>
            </a:r>
          </a:p>
          <a:p>
            <a:r>
              <a:rPr lang="en-US" dirty="0"/>
              <a:t>USE IT!</a:t>
            </a:r>
          </a:p>
          <a:p>
            <a:endParaRPr lang="en-US" dirty="0"/>
          </a:p>
        </p:txBody>
      </p:sp>
      <p:grpSp>
        <p:nvGrpSpPr>
          <p:cNvPr id="4" name="Group 3"/>
          <p:cNvGrpSpPr/>
          <p:nvPr/>
        </p:nvGrpSpPr>
        <p:grpSpPr>
          <a:xfrm rot="-180000">
            <a:off x="7607543" y="2693556"/>
            <a:ext cx="1053698" cy="1484569"/>
            <a:chOff x="1942275" y="1188030"/>
            <a:chExt cx="1563309" cy="2143819"/>
          </a:xfrm>
        </p:grpSpPr>
        <p:grpSp>
          <p:nvGrpSpPr>
            <p:cNvPr id="5" name="Group 4"/>
            <p:cNvGrpSpPr/>
            <p:nvPr/>
          </p:nvGrpSpPr>
          <p:grpSpPr>
            <a:xfrm rot="480000">
              <a:off x="2373458" y="1188030"/>
              <a:ext cx="697011" cy="2125938"/>
              <a:chOff x="1180589" y="3038103"/>
              <a:chExt cx="697011" cy="2125938"/>
            </a:xfrm>
          </p:grpSpPr>
          <p:sp>
            <p:nvSpPr>
              <p:cNvPr id="9" name="Rectangle 8"/>
              <p:cNvSpPr/>
              <p:nvPr/>
            </p:nvSpPr>
            <p:spPr>
              <a:xfrm rot="-360000">
                <a:off x="1479775" y="3658172"/>
                <a:ext cx="45719" cy="91717"/>
              </a:xfrm>
              <a:prstGeom prst="rect">
                <a:avLst/>
              </a:prstGeom>
              <a:solidFill>
                <a:srgbClr val="5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1180589" y="3038103"/>
                <a:ext cx="697011" cy="2125938"/>
                <a:chOff x="1616769" y="2985949"/>
                <a:chExt cx="697011" cy="2014481"/>
              </a:xfrm>
            </p:grpSpPr>
            <p:cxnSp>
              <p:nvCxnSpPr>
                <p:cNvPr id="11" name="Straight Connector 10"/>
                <p:cNvCxnSpPr/>
                <p:nvPr/>
              </p:nvCxnSpPr>
              <p:spPr>
                <a:xfrm rot="15900000" flipV="1">
                  <a:off x="1994898" y="4681771"/>
                  <a:ext cx="516439" cy="119630"/>
                </a:xfrm>
                <a:prstGeom prst="line">
                  <a:avLst/>
                </a:prstGeom>
                <a:ln>
                  <a:solidFill>
                    <a:srgbClr val="5C0000"/>
                  </a:solidFill>
                </a:ln>
              </p:spPr>
              <p:style>
                <a:lnRef idx="3">
                  <a:schemeClr val="dk1"/>
                </a:lnRef>
                <a:fillRef idx="0">
                  <a:schemeClr val="dk1"/>
                </a:fillRef>
                <a:effectRef idx="2">
                  <a:schemeClr val="dk1"/>
                </a:effectRef>
                <a:fontRef idx="minor">
                  <a:schemeClr val="tx1"/>
                </a:fontRef>
              </p:style>
            </p:cxnSp>
            <p:grpSp>
              <p:nvGrpSpPr>
                <p:cNvPr id="12" name="Group 11"/>
                <p:cNvGrpSpPr/>
                <p:nvPr/>
              </p:nvGrpSpPr>
              <p:grpSpPr>
                <a:xfrm rot="21296246">
                  <a:off x="1616769" y="2985949"/>
                  <a:ext cx="660772" cy="1519299"/>
                  <a:chOff x="1602875" y="1757949"/>
                  <a:chExt cx="671013" cy="1433532"/>
                </a:xfrm>
              </p:grpSpPr>
              <p:sp>
                <p:nvSpPr>
                  <p:cNvPr id="13" name="Oval 12"/>
                  <p:cNvSpPr/>
                  <p:nvPr/>
                </p:nvSpPr>
                <p:spPr>
                  <a:xfrm>
                    <a:off x="1615219" y="1757949"/>
                    <a:ext cx="658669" cy="610713"/>
                  </a:xfrm>
                  <a:prstGeom prst="ellipse">
                    <a:avLst/>
                  </a:prstGeom>
                  <a:solidFill>
                    <a:srgbClr val="5C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Trapezoid 13"/>
                  <p:cNvSpPr/>
                  <p:nvPr/>
                </p:nvSpPr>
                <p:spPr>
                  <a:xfrm>
                    <a:off x="1602875" y="2378653"/>
                    <a:ext cx="645619" cy="812828"/>
                  </a:xfrm>
                  <a:prstGeom prst="trapezoid">
                    <a:avLst>
                      <a:gd name="adj" fmla="val 10393"/>
                    </a:avLst>
                  </a:prstGeom>
                  <a:solidFill>
                    <a:srgbClr val="9A0000"/>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grpSp>
        <p:cxnSp>
          <p:nvCxnSpPr>
            <p:cNvPr id="6" name="Straight Connector 5"/>
            <p:cNvCxnSpPr/>
            <p:nvPr/>
          </p:nvCxnSpPr>
          <p:spPr>
            <a:xfrm rot="16380000" flipV="1">
              <a:off x="2229882" y="3037279"/>
              <a:ext cx="551930" cy="37210"/>
            </a:xfrm>
            <a:prstGeom prst="line">
              <a:avLst/>
            </a:prstGeom>
            <a:ln>
              <a:solidFill>
                <a:srgbClr val="5C0000"/>
              </a:solidFill>
            </a:ln>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flipV="1">
              <a:off x="2971800" y="1582147"/>
              <a:ext cx="533784" cy="450722"/>
            </a:xfrm>
            <a:prstGeom prst="line">
              <a:avLst/>
            </a:prstGeom>
            <a:ln>
              <a:solidFill>
                <a:srgbClr val="5C0000"/>
              </a:solidFill>
            </a:ln>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H="1" flipV="1">
              <a:off x="1942275" y="1544855"/>
              <a:ext cx="533784" cy="450722"/>
            </a:xfrm>
            <a:prstGeom prst="line">
              <a:avLst/>
            </a:prstGeom>
            <a:ln>
              <a:solidFill>
                <a:srgbClr val="5C0000"/>
              </a:solidFill>
            </a:ln>
          </p:spPr>
          <p:style>
            <a:lnRef idx="3">
              <a:schemeClr val="dk1"/>
            </a:lnRef>
            <a:fillRef idx="0">
              <a:schemeClr val="dk1"/>
            </a:fillRef>
            <a:effectRef idx="2">
              <a:schemeClr val="dk1"/>
            </a:effectRef>
            <a:fontRef idx="minor">
              <a:schemeClr val="tx1"/>
            </a:fontRef>
          </p:style>
        </p:cxnSp>
      </p:grpSp>
      <p:grpSp>
        <p:nvGrpSpPr>
          <p:cNvPr id="15" name="Group 14"/>
          <p:cNvGrpSpPr/>
          <p:nvPr/>
        </p:nvGrpSpPr>
        <p:grpSpPr>
          <a:xfrm>
            <a:off x="4419600" y="4232361"/>
            <a:ext cx="4364962" cy="2549439"/>
            <a:chOff x="2895600" y="2438400"/>
            <a:chExt cx="5840034" cy="4030465"/>
          </a:xfrm>
          <a:solidFill>
            <a:schemeClr val="accent5">
              <a:lumMod val="50000"/>
            </a:schemeClr>
          </a:solidFill>
        </p:grpSpPr>
        <p:grpSp>
          <p:nvGrpSpPr>
            <p:cNvPr id="16" name="Group 15"/>
            <p:cNvGrpSpPr/>
            <p:nvPr/>
          </p:nvGrpSpPr>
          <p:grpSpPr>
            <a:xfrm>
              <a:off x="2895600" y="3367796"/>
              <a:ext cx="5840034" cy="3101069"/>
              <a:chOff x="2895600" y="3367796"/>
              <a:chExt cx="5840034" cy="3101069"/>
            </a:xfrm>
            <a:grpFill/>
          </p:grpSpPr>
          <p:sp>
            <p:nvSpPr>
              <p:cNvPr id="18" name="Cube 17"/>
              <p:cNvSpPr/>
              <p:nvPr/>
            </p:nvSpPr>
            <p:spPr>
              <a:xfrm rot="16200000">
                <a:off x="5195190" y="2928422"/>
                <a:ext cx="1240853" cy="5840033"/>
              </a:xfrm>
              <a:prstGeom prst="cube">
                <a:avLst/>
              </a:prstGeom>
              <a:solidFill>
                <a:schemeClr val="accent5">
                  <a:lumMod val="75000"/>
                </a:schemeClr>
              </a:solidFill>
              <a:ln w="3175">
                <a:noFill/>
              </a:ln>
            </p:spPr>
            <p:style>
              <a:lnRef idx="2">
                <a:schemeClr val="accent2">
                  <a:shade val="50000"/>
                </a:schemeClr>
              </a:lnRef>
              <a:fillRef idx="1">
                <a:schemeClr val="accent2"/>
              </a:fillRef>
              <a:effectRef idx="0">
                <a:schemeClr val="accent2"/>
              </a:effectRef>
              <a:fontRef idx="minor">
                <a:schemeClr val="lt1"/>
              </a:fontRef>
            </p:style>
            <p:txBody>
              <a:bodyPr vert="vert" rtlCol="0" anchor="ctr"/>
              <a:lstStyle/>
              <a:p>
                <a:pPr algn="ctr"/>
                <a:r>
                  <a:rPr lang="en-US" sz="1600" b="1" dirty="0" smtClean="0">
                    <a:solidFill>
                      <a:schemeClr val="bg1"/>
                    </a:solidFill>
                  </a:rPr>
                  <a:t>Self</a:t>
                </a:r>
                <a:endParaRPr lang="en-US" sz="1600" b="1" dirty="0">
                  <a:solidFill>
                    <a:schemeClr val="bg1"/>
                  </a:solidFill>
                </a:endParaRPr>
              </a:p>
            </p:txBody>
          </p:sp>
          <p:sp>
            <p:nvSpPr>
              <p:cNvPr id="19" name="Cube 18"/>
              <p:cNvSpPr/>
              <p:nvPr/>
            </p:nvSpPr>
            <p:spPr>
              <a:xfrm rot="16200000">
                <a:off x="5899682" y="2701035"/>
                <a:ext cx="1240853" cy="4431050"/>
              </a:xfrm>
              <a:prstGeom prst="cube">
                <a:avLst/>
              </a:prstGeom>
              <a:solidFill>
                <a:schemeClr val="accent4">
                  <a:lumMod val="50000"/>
                </a:schemeClr>
              </a:solidFill>
              <a:ln w="3175">
                <a:noFill/>
              </a:ln>
            </p:spPr>
            <p:style>
              <a:lnRef idx="2">
                <a:schemeClr val="accent2">
                  <a:shade val="50000"/>
                </a:schemeClr>
              </a:lnRef>
              <a:fillRef idx="1">
                <a:schemeClr val="accent2"/>
              </a:fillRef>
              <a:effectRef idx="0">
                <a:schemeClr val="accent2"/>
              </a:effectRef>
              <a:fontRef idx="minor">
                <a:schemeClr val="lt1"/>
              </a:fontRef>
            </p:style>
            <p:txBody>
              <a:bodyPr vert="vert" rtlCol="0" anchor="ctr"/>
              <a:lstStyle/>
              <a:p>
                <a:pPr algn="ctr"/>
                <a:r>
                  <a:rPr lang="en-US" sz="1600" b="1" dirty="0" smtClean="0">
                    <a:solidFill>
                      <a:schemeClr val="bg1"/>
                    </a:solidFill>
                  </a:rPr>
                  <a:t>Team Members</a:t>
                </a:r>
                <a:endParaRPr lang="en-US" sz="1600" b="1" dirty="0">
                  <a:solidFill>
                    <a:schemeClr val="bg1"/>
                  </a:solidFill>
                </a:endParaRPr>
              </a:p>
            </p:txBody>
          </p:sp>
          <p:sp>
            <p:nvSpPr>
              <p:cNvPr id="20" name="Cube 19"/>
              <p:cNvSpPr/>
              <p:nvPr/>
            </p:nvSpPr>
            <p:spPr>
              <a:xfrm rot="16200000">
                <a:off x="6599523" y="2472538"/>
                <a:ext cx="1240853" cy="3031369"/>
              </a:xfrm>
              <a:prstGeom prst="cube">
                <a:avLst/>
              </a:prstGeom>
              <a:solidFill>
                <a:schemeClr val="accent4">
                  <a:lumMod val="75000"/>
                </a:schemeClr>
              </a:solidFill>
              <a:ln w="3175">
                <a:noFill/>
              </a:ln>
            </p:spPr>
            <p:style>
              <a:lnRef idx="2">
                <a:schemeClr val="accent2">
                  <a:shade val="50000"/>
                </a:schemeClr>
              </a:lnRef>
              <a:fillRef idx="1">
                <a:schemeClr val="accent2"/>
              </a:fillRef>
              <a:effectRef idx="0">
                <a:schemeClr val="accent2"/>
              </a:effectRef>
              <a:fontRef idx="minor">
                <a:schemeClr val="lt1"/>
              </a:fontRef>
            </p:style>
            <p:txBody>
              <a:bodyPr vert="vert" rtlCol="0" anchor="ctr"/>
              <a:lstStyle/>
              <a:p>
                <a:pPr algn="ctr"/>
                <a:r>
                  <a:rPr lang="en-US" sz="1600" b="1" dirty="0" smtClean="0">
                    <a:solidFill>
                      <a:schemeClr val="bg1"/>
                    </a:solidFill>
                  </a:rPr>
                  <a:t>Environment</a:t>
                </a:r>
                <a:endParaRPr lang="en-US" sz="1400" b="1" dirty="0">
                  <a:solidFill>
                    <a:schemeClr val="bg1"/>
                  </a:solidFill>
                </a:endParaRPr>
              </a:p>
            </p:txBody>
          </p:sp>
        </p:grpSp>
        <p:sp>
          <p:nvSpPr>
            <p:cNvPr id="17" name="Cube 16"/>
            <p:cNvSpPr/>
            <p:nvPr/>
          </p:nvSpPr>
          <p:spPr>
            <a:xfrm rot="16200000">
              <a:off x="7297994" y="2241616"/>
              <a:ext cx="1240853" cy="1634421"/>
            </a:xfrm>
            <a:prstGeom prst="cube">
              <a:avLst/>
            </a:prstGeom>
            <a:solidFill>
              <a:schemeClr val="accent5">
                <a:lumMod val="60000"/>
                <a:lumOff val="40000"/>
              </a:schemeClr>
            </a:solidFill>
            <a:ln w="3175">
              <a:noFill/>
            </a:ln>
          </p:spPr>
          <p:style>
            <a:lnRef idx="2">
              <a:schemeClr val="accent2">
                <a:shade val="50000"/>
              </a:schemeClr>
            </a:lnRef>
            <a:fillRef idx="1">
              <a:schemeClr val="accent2"/>
            </a:fillRef>
            <a:effectRef idx="0">
              <a:schemeClr val="accent2"/>
            </a:effectRef>
            <a:fontRef idx="minor">
              <a:schemeClr val="lt1"/>
            </a:fontRef>
          </p:style>
          <p:txBody>
            <a:bodyPr vert="vert" rtlCol="0" anchor="ctr"/>
            <a:lstStyle/>
            <a:p>
              <a:pPr algn="ctr"/>
              <a:r>
                <a:rPr lang="en-US" sz="1600" b="1" dirty="0" smtClean="0">
                  <a:solidFill>
                    <a:schemeClr val="bg1"/>
                  </a:solidFill>
                </a:rPr>
                <a:t>Progress</a:t>
              </a:r>
              <a:endParaRPr lang="en-US" sz="1400" b="1" dirty="0">
                <a:solidFill>
                  <a:schemeClr val="bg1"/>
                </a:solidFill>
              </a:endParaRPr>
            </a:p>
          </p:txBody>
        </p:sp>
      </p:grpSp>
      <p:pic>
        <p:nvPicPr>
          <p:cNvPr id="3074" name="Picture 2" descr="C:\Users\Megan\AppData\Local\Microsoft\Windows\INetCache\IE\8URYJO1N\MC90007877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0" y="1817842"/>
            <a:ext cx="2425590" cy="1611158"/>
          </a:xfrm>
          <a:prstGeom prst="rect">
            <a:avLst/>
          </a:prstGeom>
          <a:noFill/>
          <a:extLst>
            <a:ext uri="{909E8E84-426E-40dd-AFC4-6F175D3DCCD1}">
              <a14:hiddenFill xmlns:a14="http://schemas.microsoft.com/office/drawing/2010/main" xmlns="">
                <a:solidFill>
                  <a:srgbClr val="FFFFFF"/>
                </a:solidFill>
              </a14:hiddenFill>
            </a:ext>
          </a:extLst>
        </p:spPr>
      </p:pic>
      <p:pic>
        <p:nvPicPr>
          <p:cNvPr id="3075" name="Picture 3" descr="C:\Users\Megan\AppData\Local\Microsoft\Windows\INetCache\IE\8URYJO1N\MC900434777[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40925" y="1752600"/>
            <a:ext cx="658295" cy="658295"/>
          </a:xfrm>
          <a:prstGeom prst="rect">
            <a:avLst/>
          </a:prstGeom>
          <a:noFill/>
          <a:extLst>
            <a:ext uri="{909E8E84-426E-40dd-AFC4-6F175D3DCCD1}">
              <a14:hiddenFill xmlns:a14="http://schemas.microsoft.com/office/drawing/2010/main" xmlns="">
                <a:solidFill>
                  <a:srgbClr val="FFFFFF"/>
                </a:solidFill>
              </a14:hiddenFill>
            </a:ext>
          </a:extLst>
        </p:spPr>
      </p:pic>
      <p:pic>
        <p:nvPicPr>
          <p:cNvPr id="3076" name="Picture 4" descr="C:\Users\Megan\AppData\Local\Microsoft\Windows\INetCache\IE\XCB7H90G\MC900359483[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19600" y="1736385"/>
            <a:ext cx="1249954" cy="154021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46193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944562"/>
          </a:xfrm>
        </p:spPr>
        <p:txBody>
          <a:bodyPr>
            <a:normAutofit fontScale="90000"/>
          </a:bodyPr>
          <a:lstStyle/>
          <a:p>
            <a:r>
              <a:rPr lang="en-US" dirty="0" smtClean="0"/>
              <a:t>Establish Shared Expectations And Goals: SWIM</a:t>
            </a:r>
            <a:endParaRPr lang="en-US" dirty="0"/>
          </a:p>
        </p:txBody>
      </p:sp>
      <p:sp>
        <p:nvSpPr>
          <p:cNvPr id="3" name="Content Placeholder 2"/>
          <p:cNvSpPr>
            <a:spLocks noGrp="1"/>
          </p:cNvSpPr>
          <p:nvPr>
            <p:ph sz="quarter" idx="1"/>
          </p:nvPr>
        </p:nvSpPr>
        <p:spPr>
          <a:xfrm>
            <a:off x="457200" y="3965448"/>
            <a:ext cx="8229600" cy="2892552"/>
          </a:xfrm>
        </p:spPr>
        <p:txBody>
          <a:bodyPr>
            <a:normAutofit/>
          </a:bodyPr>
          <a:lstStyle/>
          <a:p>
            <a:r>
              <a:rPr lang="en-US" sz="2500" dirty="0" smtClean="0"/>
              <a:t>By SWIM-</a:t>
            </a:r>
            <a:r>
              <a:rPr lang="en-US" sz="2500" dirty="0" err="1" smtClean="0"/>
              <a:t>ming</a:t>
            </a:r>
            <a:r>
              <a:rPr lang="en-US" sz="2500" dirty="0" smtClean="0"/>
              <a:t>, you can establish shared expectations and goals</a:t>
            </a:r>
          </a:p>
          <a:p>
            <a:pPr lvl="1"/>
            <a:r>
              <a:rPr lang="en-US" sz="2200" dirty="0" smtClean="0"/>
              <a:t>Know what you </a:t>
            </a:r>
            <a:r>
              <a:rPr lang="en-US" sz="2200" b="1" dirty="0" smtClean="0"/>
              <a:t>I</a:t>
            </a:r>
            <a:r>
              <a:rPr lang="en-US" sz="2200" dirty="0" smtClean="0"/>
              <a:t>ntend to discuss</a:t>
            </a:r>
          </a:p>
          <a:p>
            <a:pPr lvl="1"/>
            <a:r>
              <a:rPr lang="en-US" sz="2200" dirty="0" smtClean="0"/>
              <a:t>Be able to tie the </a:t>
            </a:r>
            <a:r>
              <a:rPr lang="en-US" sz="2200" b="1" dirty="0" smtClean="0"/>
              <a:t>M</a:t>
            </a:r>
            <a:r>
              <a:rPr lang="en-US" sz="2200" dirty="0" smtClean="0"/>
              <a:t>eaning of the discussion to the larger goal</a:t>
            </a:r>
          </a:p>
          <a:p>
            <a:r>
              <a:rPr lang="en-US" sz="2500" dirty="0" smtClean="0"/>
              <a:t>SWIM before beginning a </a:t>
            </a:r>
            <a:r>
              <a:rPr lang="en-US" sz="2500" i="1" dirty="0" smtClean="0"/>
              <a:t>brief</a:t>
            </a:r>
            <a:r>
              <a:rPr lang="en-US" sz="2500" dirty="0" smtClean="0"/>
              <a:t>, </a:t>
            </a:r>
            <a:r>
              <a:rPr lang="en-US" sz="2500" i="1" dirty="0" smtClean="0"/>
              <a:t>debrief</a:t>
            </a:r>
            <a:r>
              <a:rPr lang="en-US" sz="2500" dirty="0" smtClean="0"/>
              <a:t>, or creating an </a:t>
            </a:r>
            <a:r>
              <a:rPr lang="en-US" sz="2500" i="1" dirty="0" smtClean="0"/>
              <a:t>agenda</a:t>
            </a:r>
            <a:endParaRPr lang="en-US" sz="2500" i="1" dirty="0"/>
          </a:p>
        </p:txBody>
      </p:sp>
      <p:pic>
        <p:nvPicPr>
          <p:cNvPr id="4098" name="Picture 2" descr="C:\Users\Megan\AppData\Local\Microsoft\Windows\INetCache\IE\XCB7H90G\MC90033287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1752600"/>
            <a:ext cx="3162607" cy="1275556"/>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6" name="Diagram 5"/>
          <p:cNvGraphicFramePr/>
          <p:nvPr/>
        </p:nvGraphicFramePr>
        <p:xfrm>
          <a:off x="1066800" y="1447800"/>
          <a:ext cx="3733800" cy="2438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680536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Establishing Shared Expectations and Goals: Agendas</a:t>
            </a:r>
            <a:endParaRPr lang="en-US" dirty="0"/>
          </a:p>
        </p:txBody>
      </p:sp>
      <p:sp>
        <p:nvSpPr>
          <p:cNvPr id="3" name="Content Placeholder 2"/>
          <p:cNvSpPr>
            <a:spLocks noGrp="1"/>
          </p:cNvSpPr>
          <p:nvPr>
            <p:ph sz="quarter" idx="1"/>
          </p:nvPr>
        </p:nvSpPr>
        <p:spPr/>
        <p:txBody>
          <a:bodyPr>
            <a:normAutofit lnSpcReduction="10000"/>
          </a:bodyPr>
          <a:lstStyle/>
          <a:p>
            <a:r>
              <a:rPr lang="en-US" sz="2500" dirty="0"/>
              <a:t>Meeting agendas are also a helpful tool </a:t>
            </a:r>
            <a:r>
              <a:rPr lang="en-US" sz="2500" dirty="0" smtClean="0"/>
              <a:t>for SWIM-</a:t>
            </a:r>
            <a:r>
              <a:rPr lang="en-US" sz="2500" dirty="0" err="1" smtClean="0"/>
              <a:t>ming</a:t>
            </a:r>
            <a:endParaRPr lang="en-US" sz="2500" dirty="0"/>
          </a:p>
          <a:p>
            <a:r>
              <a:rPr lang="en-US" sz="2500" dirty="0"/>
              <a:t>Benefits of agendas:</a:t>
            </a:r>
          </a:p>
          <a:p>
            <a:pPr lvl="1">
              <a:buFont typeface="Wingdings 2" panose="05020102010507070707" pitchFamily="18" charset="2"/>
              <a:buChar char=""/>
            </a:pPr>
            <a:r>
              <a:rPr lang="en-US" sz="2300" i="1" dirty="0"/>
              <a:t>Save time </a:t>
            </a:r>
            <a:endParaRPr lang="en-US" sz="2300" i="1" dirty="0" smtClean="0"/>
          </a:p>
          <a:p>
            <a:pPr lvl="1">
              <a:buFont typeface="Wingdings 2" panose="05020102010507070707" pitchFamily="18" charset="2"/>
              <a:buChar char=""/>
            </a:pPr>
            <a:r>
              <a:rPr lang="en-US" sz="2300" i="1" dirty="0" smtClean="0"/>
              <a:t>Stay </a:t>
            </a:r>
            <a:r>
              <a:rPr lang="en-US" sz="2300" i="1" dirty="0"/>
              <a:t>on topic</a:t>
            </a:r>
          </a:p>
          <a:p>
            <a:r>
              <a:rPr lang="en-US" sz="2500" dirty="0" smtClean="0"/>
              <a:t>Send </a:t>
            </a:r>
            <a:r>
              <a:rPr lang="en-US" sz="2500" dirty="0"/>
              <a:t>out your agenda to meeting participants at least 24 hours in </a:t>
            </a:r>
            <a:r>
              <a:rPr lang="en-US" sz="2500" dirty="0" smtClean="0"/>
              <a:t>advance</a:t>
            </a:r>
          </a:p>
          <a:p>
            <a:r>
              <a:rPr lang="en-US" sz="2500" dirty="0" smtClean="0"/>
              <a:t>Items on agendas </a:t>
            </a:r>
            <a:r>
              <a:rPr lang="en-US" sz="2500" dirty="0"/>
              <a:t>should </a:t>
            </a:r>
            <a:r>
              <a:rPr lang="en-US" sz="2500" dirty="0" smtClean="0"/>
              <a:t>be in </a:t>
            </a:r>
            <a:r>
              <a:rPr lang="en-US" sz="2500" dirty="0"/>
              <a:t>the order in which they will be discussed </a:t>
            </a:r>
          </a:p>
          <a:p>
            <a:r>
              <a:rPr lang="en-US" sz="2500" dirty="0"/>
              <a:t>Close the agenda with follow up information (e.g., “Next meeting is Friday at 5pm in room 214”). </a:t>
            </a:r>
          </a:p>
          <a:p>
            <a:endParaRPr lang="en-US" dirty="0"/>
          </a:p>
        </p:txBody>
      </p:sp>
    </p:spTree>
    <p:extLst>
      <p:ext uri="{BB962C8B-B14F-4D97-AF65-F5344CB8AC3E}">
        <p14:creationId xmlns:p14="http://schemas.microsoft.com/office/powerpoint/2010/main" val="5586704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609600"/>
          </a:xfrm>
        </p:spPr>
        <p:txBody>
          <a:bodyPr>
            <a:normAutofit/>
          </a:bodyPr>
          <a:lstStyle/>
          <a:p>
            <a:r>
              <a:rPr lang="en-US" dirty="0" smtClean="0"/>
              <a:t>Agendas</a:t>
            </a:r>
            <a:endParaRPr lang="en-US" dirty="0"/>
          </a:p>
        </p:txBody>
      </p:sp>
      <p:sp>
        <p:nvSpPr>
          <p:cNvPr id="4" name="Content Placeholder 3"/>
          <p:cNvSpPr>
            <a:spLocks noGrp="1"/>
          </p:cNvSpPr>
          <p:nvPr>
            <p:ph sz="quarter" idx="1"/>
          </p:nvPr>
        </p:nvSpPr>
        <p:spPr/>
        <p:txBody>
          <a:bodyPr/>
          <a:lstStyle/>
          <a:p>
            <a:r>
              <a:rPr lang="en-US" dirty="0"/>
              <a:t>Helpful for:</a:t>
            </a:r>
          </a:p>
          <a:p>
            <a:pPr lvl="1"/>
            <a:r>
              <a:rPr lang="en-US" dirty="0" smtClean="0"/>
              <a:t>“</a:t>
            </a:r>
            <a:r>
              <a:rPr lang="en-US" dirty="0" err="1" smtClean="0"/>
              <a:t>SWIM”MING</a:t>
            </a:r>
            <a:endParaRPr lang="en-US" dirty="0"/>
          </a:p>
          <a:p>
            <a:pPr lvl="1"/>
            <a:r>
              <a:rPr lang="en-US" dirty="0" smtClean="0"/>
              <a:t>Saving Time</a:t>
            </a:r>
            <a:endParaRPr lang="en-US" dirty="0"/>
          </a:p>
          <a:p>
            <a:pPr lvl="1"/>
            <a:r>
              <a:rPr lang="en-US" dirty="0" smtClean="0"/>
              <a:t>Staying on Topic</a:t>
            </a:r>
            <a:endParaRPr lang="en-US" dirty="0"/>
          </a:p>
          <a:p>
            <a:r>
              <a:rPr lang="en-US" dirty="0"/>
              <a:t>How is one constructed</a:t>
            </a:r>
            <a:r>
              <a:rPr lang="en-US" dirty="0" smtClean="0"/>
              <a:t>?</a:t>
            </a:r>
          </a:p>
          <a:p>
            <a:pPr lvl="1"/>
            <a:r>
              <a:rPr lang="en-US" dirty="0" smtClean="0"/>
              <a:t>Make </a:t>
            </a:r>
            <a:r>
              <a:rPr lang="en-US" dirty="0"/>
              <a:t>items in order in which they will be discussed</a:t>
            </a:r>
          </a:p>
          <a:p>
            <a:pPr lvl="1"/>
            <a:r>
              <a:rPr lang="en-US" dirty="0"/>
              <a:t>Close with follow-up information (e.g., next meeting </a:t>
            </a:r>
            <a:r>
              <a:rPr lang="en-US" dirty="0" err="1"/>
              <a:t>5pm</a:t>
            </a:r>
            <a:r>
              <a:rPr lang="en-US" dirty="0"/>
              <a:t> in room 214)</a:t>
            </a:r>
          </a:p>
          <a:p>
            <a:pPr lvl="1"/>
            <a:r>
              <a:rPr lang="en-US" dirty="0"/>
              <a:t>Send it out 24 hours in advance</a:t>
            </a:r>
          </a:p>
        </p:txBody>
      </p:sp>
    </p:spTree>
    <p:extLst>
      <p:ext uri="{BB962C8B-B14F-4D97-AF65-F5344CB8AC3E}">
        <p14:creationId xmlns:p14="http://schemas.microsoft.com/office/powerpoint/2010/main" val="15004991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3648"/>
            <a:ext cx="7467600" cy="884220"/>
          </a:xfrm>
        </p:spPr>
        <p:txBody>
          <a:bodyPr/>
          <a:lstStyle/>
          <a:p>
            <a:r>
              <a:rPr lang="en-US" dirty="0" smtClean="0"/>
              <a:t>An example</a:t>
            </a:r>
            <a:endParaRPr lang="en-US" dirty="0"/>
          </a:p>
        </p:txBody>
      </p:sp>
      <p:pic>
        <p:nvPicPr>
          <p:cNvPr id="7" name="Picture 6"/>
          <p:cNvPicPr>
            <a:picLocks noChangeAspect="1"/>
          </p:cNvPicPr>
          <p:nvPr/>
        </p:nvPicPr>
        <p:blipFill>
          <a:blip r:embed="rId3"/>
          <a:stretch>
            <a:fillRect/>
          </a:stretch>
        </p:blipFill>
        <p:spPr>
          <a:xfrm>
            <a:off x="2209800" y="1447800"/>
            <a:ext cx="4263817" cy="4224337"/>
          </a:xfrm>
          <a:prstGeom prst="rect">
            <a:avLst/>
          </a:prstGeom>
        </p:spPr>
      </p:pic>
      <p:sp>
        <p:nvSpPr>
          <p:cNvPr id="9" name="Left Arrow 8"/>
          <p:cNvSpPr/>
          <p:nvPr/>
        </p:nvSpPr>
        <p:spPr>
          <a:xfrm rot="20622997">
            <a:off x="5596255" y="1160208"/>
            <a:ext cx="1258719" cy="3418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Title of Meeting</a:t>
            </a:r>
            <a:endParaRPr lang="en-US" sz="1000" dirty="0"/>
          </a:p>
        </p:txBody>
      </p:sp>
      <p:sp>
        <p:nvSpPr>
          <p:cNvPr id="10" name="Left Arrow 9"/>
          <p:cNvSpPr/>
          <p:nvPr/>
        </p:nvSpPr>
        <p:spPr>
          <a:xfrm flipH="1">
            <a:off x="1562100" y="1600200"/>
            <a:ext cx="1295400" cy="3503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Date &amp; Time</a:t>
            </a:r>
            <a:endParaRPr lang="en-US" sz="1000" dirty="0"/>
          </a:p>
        </p:txBody>
      </p:sp>
      <p:sp>
        <p:nvSpPr>
          <p:cNvPr id="11" name="Left Arrow 10"/>
          <p:cNvSpPr/>
          <p:nvPr/>
        </p:nvSpPr>
        <p:spPr>
          <a:xfrm>
            <a:off x="5257799" y="1862497"/>
            <a:ext cx="1215817" cy="27110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Location</a:t>
            </a:r>
            <a:endParaRPr lang="en-US" sz="1000" dirty="0"/>
          </a:p>
        </p:txBody>
      </p:sp>
      <p:sp>
        <p:nvSpPr>
          <p:cNvPr id="12" name="Left Arrow 11"/>
          <p:cNvSpPr/>
          <p:nvPr/>
        </p:nvSpPr>
        <p:spPr>
          <a:xfrm rot="20622997">
            <a:off x="6311594" y="4212937"/>
            <a:ext cx="1411453" cy="3418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Closing Remarks</a:t>
            </a:r>
            <a:endParaRPr lang="en-US" sz="1000" dirty="0"/>
          </a:p>
        </p:txBody>
      </p:sp>
      <p:sp>
        <p:nvSpPr>
          <p:cNvPr id="13" name="Left Arrow 12"/>
          <p:cNvSpPr/>
          <p:nvPr/>
        </p:nvSpPr>
        <p:spPr>
          <a:xfrm>
            <a:off x="6402416" y="4889252"/>
            <a:ext cx="1411453" cy="34187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Follow-up Info</a:t>
            </a:r>
            <a:endParaRPr lang="en-US" sz="1000" dirty="0"/>
          </a:p>
        </p:txBody>
      </p:sp>
      <p:sp>
        <p:nvSpPr>
          <p:cNvPr id="15" name="Left Brace 14"/>
          <p:cNvSpPr/>
          <p:nvPr/>
        </p:nvSpPr>
        <p:spPr>
          <a:xfrm>
            <a:off x="2317584" y="2286000"/>
            <a:ext cx="304800" cy="17967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Arrow 15"/>
          <p:cNvSpPr/>
          <p:nvPr/>
        </p:nvSpPr>
        <p:spPr>
          <a:xfrm flipH="1">
            <a:off x="940750" y="3009226"/>
            <a:ext cx="1295400" cy="3503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Discussion Items</a:t>
            </a:r>
            <a:endParaRPr lang="en-US" sz="1000" dirty="0"/>
          </a:p>
        </p:txBody>
      </p:sp>
      <p:sp>
        <p:nvSpPr>
          <p:cNvPr id="17" name="Left Arrow 16"/>
          <p:cNvSpPr/>
          <p:nvPr/>
        </p:nvSpPr>
        <p:spPr>
          <a:xfrm flipH="1">
            <a:off x="1338903" y="4165515"/>
            <a:ext cx="1295400" cy="3503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smtClean="0"/>
              <a:t>Q &amp; A</a:t>
            </a:r>
            <a:endParaRPr lang="en-US" sz="1000" dirty="0"/>
          </a:p>
        </p:txBody>
      </p:sp>
    </p:spTree>
    <p:extLst>
      <p:ext uri="{BB962C8B-B14F-4D97-AF65-F5344CB8AC3E}">
        <p14:creationId xmlns:p14="http://schemas.microsoft.com/office/powerpoint/2010/main" val="188663286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Pool Resources: BIKE</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523703588"/>
              </p:ext>
            </p:extLst>
          </p:nvPr>
        </p:nvGraphicFramePr>
        <p:xfrm>
          <a:off x="457200" y="1600200"/>
          <a:ext cx="4724400" cy="4873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050" name="Picture 2" descr="C:\Users\Megan\AppData\Local\Microsoft\Windows\INetCache\IE\8URYJO1N\MP900387559[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10200" y="2590800"/>
            <a:ext cx="3124200" cy="222924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78301741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dirty="0" smtClean="0"/>
              <a:t>Example of Bike-</a:t>
            </a:r>
            <a:r>
              <a:rPr lang="en-US" dirty="0" err="1" smtClean="0"/>
              <a:t>ing</a:t>
            </a:r>
            <a:endParaRPr lang="en-US" dirty="0"/>
          </a:p>
        </p:txBody>
      </p:sp>
      <p:sp>
        <p:nvSpPr>
          <p:cNvPr id="3" name="Content Placeholder 2"/>
          <p:cNvSpPr>
            <a:spLocks noGrp="1"/>
          </p:cNvSpPr>
          <p:nvPr>
            <p:ph sz="quarter" idx="1"/>
          </p:nvPr>
        </p:nvSpPr>
        <p:spPr>
          <a:xfrm>
            <a:off x="457200" y="1600200"/>
            <a:ext cx="6172200" cy="4873752"/>
          </a:xfrm>
        </p:spPr>
        <p:txBody>
          <a:bodyPr>
            <a:normAutofit fontScale="92500" lnSpcReduction="10000"/>
          </a:bodyPr>
          <a:lstStyle/>
          <a:p>
            <a:r>
              <a:rPr lang="en-US" dirty="0"/>
              <a:t>While creating the agenda for her next upcoming meeting, Ms. James realized that she was not trained on how to use the presentation equipment for her presentation. The room that the meeting was scheduled in had a </a:t>
            </a:r>
            <a:r>
              <a:rPr lang="en-US" dirty="0" smtClean="0"/>
              <a:t>SMART Board™, </a:t>
            </a:r>
            <a:r>
              <a:rPr lang="en-US" dirty="0"/>
              <a:t>while she had been trained on a different device, the projector. </a:t>
            </a:r>
          </a:p>
          <a:p>
            <a:r>
              <a:rPr lang="en-US" dirty="0" smtClean="0"/>
              <a:t>Ms</a:t>
            </a:r>
            <a:r>
              <a:rPr lang="en-US" dirty="0"/>
              <a:t>. James knew that Mr. Chris was not in her projector training class, and had received training on the SMART Board™</a:t>
            </a:r>
            <a:r>
              <a:rPr lang="en-US" dirty="0" smtClean="0"/>
              <a:t>. </a:t>
            </a:r>
            <a:endParaRPr lang="en-US" dirty="0"/>
          </a:p>
          <a:p>
            <a:r>
              <a:rPr lang="en-US" dirty="0" smtClean="0"/>
              <a:t>Before </a:t>
            </a:r>
            <a:r>
              <a:rPr lang="en-US" dirty="0"/>
              <a:t>the meeting, Ms. James contacted Mr. Chris and asked him to teach her how to use the new equipment.</a:t>
            </a:r>
            <a:endParaRPr lang="en-US" dirty="0">
              <a:effectLst/>
            </a:endParaRPr>
          </a:p>
        </p:txBody>
      </p:sp>
      <p:pic>
        <p:nvPicPr>
          <p:cNvPr id="2050" name="Picture 2" descr="http://upload.wikimedia.org/wikipedia/commons/0/09/SMART_Board_interaktiivne_puutetahve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996" y="610914"/>
            <a:ext cx="2149951" cy="1447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988569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143000"/>
          </a:xfrm>
        </p:spPr>
        <p:txBody>
          <a:bodyPr>
            <a:normAutofit/>
          </a:bodyPr>
          <a:lstStyle/>
          <a:p>
            <a:r>
              <a:rPr lang="en-US" dirty="0" smtClean="0"/>
              <a:t>Embrace Team Members’ Perspectives: RACE</a:t>
            </a:r>
            <a:endParaRPr lang="en-US" dirty="0"/>
          </a:p>
        </p:txBody>
      </p:sp>
      <p:sp>
        <p:nvSpPr>
          <p:cNvPr id="3" name="Content Placeholder 2"/>
          <p:cNvSpPr>
            <a:spLocks noGrp="1"/>
          </p:cNvSpPr>
          <p:nvPr>
            <p:ph sz="quarter" idx="1"/>
          </p:nvPr>
        </p:nvSpPr>
        <p:spPr>
          <a:xfrm>
            <a:off x="457200" y="1600200"/>
            <a:ext cx="7467600" cy="5257800"/>
          </a:xfrm>
        </p:spPr>
        <p:txBody>
          <a:bodyPr>
            <a:normAutofit/>
          </a:bodyPr>
          <a:lstStyle/>
          <a:p>
            <a:r>
              <a:rPr lang="en-US" dirty="0"/>
              <a:t>Encourage all team members to speak up during </a:t>
            </a:r>
            <a:r>
              <a:rPr lang="en-US" dirty="0" smtClean="0"/>
              <a:t>meetings by </a:t>
            </a:r>
            <a:r>
              <a:rPr lang="en-US" b="1" dirty="0" smtClean="0"/>
              <a:t>RACE</a:t>
            </a:r>
            <a:r>
              <a:rPr lang="en-US" dirty="0" smtClean="0"/>
              <a:t>-</a:t>
            </a:r>
            <a:r>
              <a:rPr lang="en-US" dirty="0" err="1" smtClean="0"/>
              <a:t>ing</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Benefits:</a:t>
            </a:r>
          </a:p>
          <a:p>
            <a:pPr lvl="1"/>
            <a:r>
              <a:rPr lang="en-US" dirty="0" smtClean="0"/>
              <a:t>Allows concerns to be voiced</a:t>
            </a:r>
          </a:p>
          <a:p>
            <a:pPr lvl="1"/>
            <a:r>
              <a:rPr lang="en-US" dirty="0" smtClean="0"/>
              <a:t>Everyone gets to contribute </a:t>
            </a:r>
          </a:p>
          <a:p>
            <a:pPr lvl="1"/>
            <a:r>
              <a:rPr lang="en-US" dirty="0" smtClean="0"/>
              <a:t>Everyone takes ownership of work </a:t>
            </a:r>
          </a:p>
          <a:p>
            <a:pPr lvl="1"/>
            <a:endParaRPr lang="en-US" dirty="0"/>
          </a:p>
        </p:txBody>
      </p:sp>
      <p:pic>
        <p:nvPicPr>
          <p:cNvPr id="1027" name="Picture 3" descr="C:\Users\Megan\AppData\Local\Microsoft\Windows\INetCache\IE\6HRTKUIU\MC90007871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2590800"/>
            <a:ext cx="1893887" cy="2353097"/>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6" name="Diagram 5"/>
          <p:cNvGraphicFramePr/>
          <p:nvPr/>
        </p:nvGraphicFramePr>
        <p:xfrm>
          <a:off x="838200" y="2438400"/>
          <a:ext cx="5715000" cy="2667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2329727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639762"/>
          </a:xfrm>
        </p:spPr>
        <p:txBody>
          <a:bodyPr/>
          <a:lstStyle/>
          <a:p>
            <a:r>
              <a:rPr lang="en-US" dirty="0" smtClean="0"/>
              <a:t>Think-Pair-Share: Brainstorming</a:t>
            </a:r>
            <a:endParaRPr lang="en-US" dirty="0"/>
          </a:p>
        </p:txBody>
      </p:sp>
      <p:sp>
        <p:nvSpPr>
          <p:cNvPr id="3" name="Content Placeholder 2"/>
          <p:cNvSpPr>
            <a:spLocks noGrp="1"/>
          </p:cNvSpPr>
          <p:nvPr>
            <p:ph sz="quarter" idx="1"/>
          </p:nvPr>
        </p:nvSpPr>
        <p:spPr/>
        <p:txBody>
          <a:bodyPr/>
          <a:lstStyle/>
          <a:p>
            <a:r>
              <a:rPr lang="en-US" sz="2700" dirty="0"/>
              <a:t>Think about how you </a:t>
            </a:r>
            <a:r>
              <a:rPr lang="en-US" sz="2700" dirty="0" smtClean="0"/>
              <a:t>can use these strategies on a team that you are a part of. </a:t>
            </a:r>
            <a:endParaRPr lang="en-US" sz="2700" dirty="0"/>
          </a:p>
          <a:p>
            <a:pPr lvl="1"/>
            <a:r>
              <a:rPr lang="en-US" dirty="0" smtClean="0"/>
              <a:t>Which of these strategies does your team already do well?</a:t>
            </a:r>
          </a:p>
          <a:p>
            <a:pPr lvl="1"/>
            <a:r>
              <a:rPr lang="en-US" dirty="0" smtClean="0"/>
              <a:t>Which of these strategies can your team use the most? </a:t>
            </a:r>
          </a:p>
          <a:p>
            <a:pPr lvl="2"/>
            <a:r>
              <a:rPr lang="en-US" dirty="0" smtClean="0"/>
              <a:t>How will this benefit the team?</a:t>
            </a:r>
            <a:endParaRPr lang="en-US" dirty="0"/>
          </a:p>
          <a:p>
            <a:r>
              <a:rPr lang="en-US" sz="2700" dirty="0"/>
              <a:t>Discuss your ideas and examples within your small group.</a:t>
            </a:r>
          </a:p>
          <a:p>
            <a:r>
              <a:rPr lang="en-US" sz="2700" dirty="0"/>
              <a:t>Finally, each group can share with the whole group</a:t>
            </a:r>
            <a:r>
              <a:rPr lang="en-US" sz="2700" dirty="0" smtClean="0"/>
              <a:t>.</a:t>
            </a:r>
          </a:p>
        </p:txBody>
      </p:sp>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5943600"/>
            <a:ext cx="2133600" cy="718653"/>
          </a:xfrm>
          <a:prstGeom prst="rect">
            <a:avLst/>
          </a:prstGeom>
          <a:ln w="88900" cap="sq" cmpd="thickThin">
            <a:solidFill>
              <a:schemeClr val="accent1"/>
            </a:solidFill>
            <a:prstDash val="solid"/>
            <a:miter lim="800000"/>
          </a:ln>
          <a:effectLst>
            <a:innerShdw blurRad="76200">
              <a:srgbClr val="000000"/>
            </a:inn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val="5333048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Autofit/>
          </a:bodyPr>
          <a:lstStyle/>
          <a:p>
            <a:pPr marL="457200" indent="-457200">
              <a:spcBef>
                <a:spcPts val="0"/>
              </a:spcBef>
              <a:buNone/>
            </a:pPr>
            <a:r>
              <a:rPr lang="en-US" sz="1200" dirty="0" smtClean="0"/>
              <a:t>Barling, J., Christie, A., &amp; </a:t>
            </a:r>
            <a:r>
              <a:rPr lang="en-US" sz="1200" dirty="0" err="1" smtClean="0"/>
              <a:t>Hoption</a:t>
            </a:r>
            <a:r>
              <a:rPr lang="en-US" sz="1200" dirty="0" smtClean="0"/>
              <a:t>, C. (2011). Leadership. In S. </a:t>
            </a:r>
            <a:r>
              <a:rPr lang="en-US" sz="1200" dirty="0" err="1" smtClean="0"/>
              <a:t>Zedeck</a:t>
            </a:r>
            <a:r>
              <a:rPr lang="en-US" sz="1200" dirty="0" smtClean="0"/>
              <a:t> (Ed.), </a:t>
            </a:r>
            <a:r>
              <a:rPr lang="en-US" sz="1200" i="1" dirty="0"/>
              <a:t>H</a:t>
            </a:r>
            <a:r>
              <a:rPr lang="en-US" sz="1200" i="1" dirty="0" smtClean="0"/>
              <a:t>andbook of industrial and organizational psychology</a:t>
            </a:r>
            <a:r>
              <a:rPr lang="en-US" sz="1200" dirty="0" smtClean="0"/>
              <a:t> (</a:t>
            </a:r>
            <a:r>
              <a:rPr lang="en-US" sz="1200" dirty="0" err="1" smtClean="0"/>
              <a:t>Vol</a:t>
            </a:r>
            <a:r>
              <a:rPr lang="en-US" sz="1200" dirty="0" smtClean="0"/>
              <a:t> 1., pp. 183-240). Washington, DC: American Psychological Association.</a:t>
            </a:r>
          </a:p>
          <a:p>
            <a:pPr marL="457200" indent="-457200">
              <a:spcBef>
                <a:spcPts val="0"/>
              </a:spcBef>
              <a:buNone/>
            </a:pPr>
            <a:r>
              <a:rPr lang="en-US" sz="1200" dirty="0" smtClean="0"/>
              <a:t>Burke, C. S, </a:t>
            </a:r>
            <a:r>
              <a:rPr lang="en-US" sz="1200" dirty="0" err="1" smtClean="0"/>
              <a:t>Stagl</a:t>
            </a:r>
            <a:r>
              <a:rPr lang="en-US" sz="1200" dirty="0" smtClean="0"/>
              <a:t>, K. C., Klein, C., Goodwin, G. F., Salas, E., &amp; </a:t>
            </a:r>
            <a:r>
              <a:rPr lang="en-US" sz="1200" dirty="0" err="1" smtClean="0"/>
              <a:t>Halpin</a:t>
            </a:r>
            <a:r>
              <a:rPr lang="en-US" sz="1200" dirty="0" smtClean="0"/>
              <a:t>, S. M. (2006). What type of leadership behaviors are functional in teams?: A meta-analysis. </a:t>
            </a:r>
            <a:r>
              <a:rPr lang="en-US" sz="1200" i="1" dirty="0" smtClean="0"/>
              <a:t>The Leadership Quarterly, 17, </a:t>
            </a:r>
            <a:r>
              <a:rPr lang="en-US" sz="1200" dirty="0" smtClean="0"/>
              <a:t>288-307.</a:t>
            </a:r>
          </a:p>
          <a:p>
            <a:pPr marL="457200" indent="-457200">
              <a:spcBef>
                <a:spcPts val="0"/>
              </a:spcBef>
              <a:buNone/>
            </a:pPr>
            <a:r>
              <a:rPr lang="en-US" sz="1200" dirty="0" smtClean="0"/>
              <a:t>Carson, J. B., </a:t>
            </a:r>
            <a:r>
              <a:rPr lang="en-US" sz="1200" dirty="0" err="1" smtClean="0"/>
              <a:t>Tesluk</a:t>
            </a:r>
            <a:r>
              <a:rPr lang="en-US" sz="1200" dirty="0" smtClean="0"/>
              <a:t>, P. E., &amp; </a:t>
            </a:r>
            <a:r>
              <a:rPr lang="en-US" sz="1200" dirty="0" err="1" smtClean="0"/>
              <a:t>Marrone</a:t>
            </a:r>
            <a:r>
              <a:rPr lang="en-US" sz="1200" dirty="0" smtClean="0"/>
              <a:t>, J. A. (2007). Shared leadership in teams: An investigation of antecedent conditions and performance. </a:t>
            </a:r>
            <a:r>
              <a:rPr lang="en-US" sz="1200" i="1" dirty="0" smtClean="0"/>
              <a:t>The Academy of Management Journal, 50</a:t>
            </a:r>
            <a:r>
              <a:rPr lang="en-US" sz="1200" dirty="0" smtClean="0"/>
              <a:t>(5), 1217-1234.</a:t>
            </a:r>
          </a:p>
          <a:p>
            <a:pPr marL="457200" indent="-457200">
              <a:spcBef>
                <a:spcPts val="0"/>
              </a:spcBef>
              <a:buNone/>
            </a:pPr>
            <a:r>
              <a:rPr lang="en-US" sz="1200" dirty="0" smtClean="0"/>
              <a:t>Fleishman, E. A., </a:t>
            </a:r>
            <a:r>
              <a:rPr lang="en-US" sz="1200" dirty="0" err="1" smtClean="0"/>
              <a:t>Zaccaro</a:t>
            </a:r>
            <a:r>
              <a:rPr lang="en-US" sz="1200" dirty="0" smtClean="0"/>
              <a:t>, S. J., Mumford, M.D. (1991). Individual differences and leadership: An overview. </a:t>
            </a:r>
            <a:r>
              <a:rPr lang="en-US" sz="1200" i="1" dirty="0"/>
              <a:t>The Leadership Quarterly, </a:t>
            </a:r>
            <a:r>
              <a:rPr lang="en-US" sz="1200" i="1" dirty="0" smtClean="0"/>
              <a:t>2(4</a:t>
            </a:r>
            <a:r>
              <a:rPr lang="en-US" sz="1200" i="1" dirty="0"/>
              <a:t>), </a:t>
            </a:r>
            <a:r>
              <a:rPr lang="en-US" sz="1200" dirty="0" smtClean="0"/>
              <a:t>237-243</a:t>
            </a:r>
          </a:p>
          <a:p>
            <a:pPr marL="457200" indent="-457200">
              <a:spcBef>
                <a:spcPts val="0"/>
              </a:spcBef>
              <a:buNone/>
            </a:pPr>
            <a:r>
              <a:rPr lang="en-US" sz="1200" dirty="0" smtClean="0"/>
              <a:t>Hughes, W., &amp; </a:t>
            </a:r>
            <a:r>
              <a:rPr lang="en-US" sz="1200" dirty="0" err="1" smtClean="0"/>
              <a:t>Pickeral</a:t>
            </a:r>
            <a:r>
              <a:rPr lang="en-US" sz="1200" dirty="0" smtClean="0"/>
              <a:t>, T. (2013, February). </a:t>
            </a:r>
            <a:r>
              <a:rPr lang="en-US" sz="1200" i="1" dirty="0" smtClean="0"/>
              <a:t>School climate and shared leadership. </a:t>
            </a:r>
            <a:r>
              <a:rPr lang="en-US" sz="1200" dirty="0" smtClean="0"/>
              <a:t>Retrieved from </a:t>
            </a:r>
            <a:r>
              <a:rPr lang="en-US" sz="1200" dirty="0">
                <a:hlinkClick r:id="rId3"/>
              </a:rPr>
              <a:t>http://</a:t>
            </a:r>
            <a:r>
              <a:rPr lang="en-US" sz="1200" dirty="0" smtClean="0">
                <a:hlinkClick r:id="rId3"/>
              </a:rPr>
              <a:t>www.schoolclimate.org/publications/documents/sc-brief-leadership.pdf</a:t>
            </a:r>
            <a:r>
              <a:rPr lang="en-US" sz="1200" dirty="0" smtClean="0"/>
              <a:t> </a:t>
            </a:r>
          </a:p>
          <a:p>
            <a:pPr marL="457200" indent="-457200">
              <a:spcBef>
                <a:spcPts val="0"/>
              </a:spcBef>
              <a:buNone/>
            </a:pPr>
            <a:r>
              <a:rPr lang="en-US" sz="1200" dirty="0" err="1" smtClean="0"/>
              <a:t>Morgeson</a:t>
            </a:r>
            <a:r>
              <a:rPr lang="en-US" sz="1200" dirty="0" smtClean="0"/>
              <a:t>, F.P., </a:t>
            </a:r>
            <a:r>
              <a:rPr lang="en-US" sz="1200" dirty="0" err="1" smtClean="0"/>
              <a:t>DeRue</a:t>
            </a:r>
            <a:r>
              <a:rPr lang="en-US" sz="1200" dirty="0" smtClean="0"/>
              <a:t>, D. S., </a:t>
            </a:r>
            <a:r>
              <a:rPr lang="en-US" sz="1200" dirty="0" err="1" smtClean="0"/>
              <a:t>Karam</a:t>
            </a:r>
            <a:r>
              <a:rPr lang="en-US" sz="1200" dirty="0" smtClean="0"/>
              <a:t>, E. P. (2010). Leadership in teams: A functional approach to understanding leadership structures and processes. </a:t>
            </a:r>
            <a:r>
              <a:rPr lang="en-US" sz="1200" i="1" dirty="0" smtClean="0"/>
              <a:t>Journal of Management, 36(1), </a:t>
            </a:r>
            <a:r>
              <a:rPr lang="en-US" sz="1200" dirty="0" smtClean="0"/>
              <a:t>5-39.</a:t>
            </a:r>
          </a:p>
          <a:p>
            <a:pPr marL="457200" indent="-457200">
              <a:spcBef>
                <a:spcPts val="0"/>
              </a:spcBef>
              <a:buNone/>
            </a:pPr>
            <a:r>
              <a:rPr lang="en-US" sz="1200" dirty="0" smtClean="0"/>
              <a:t>Pearce</a:t>
            </a:r>
            <a:r>
              <a:rPr lang="en-US" sz="1200" dirty="0"/>
              <a:t>, C. L., </a:t>
            </a:r>
            <a:r>
              <a:rPr lang="en-US" sz="1200" dirty="0" err="1"/>
              <a:t>Manz</a:t>
            </a:r>
            <a:r>
              <a:rPr lang="en-US" sz="1200" dirty="0"/>
              <a:t>, C. C., &amp; Sims, H. P</a:t>
            </a:r>
            <a:r>
              <a:rPr lang="en-US" sz="1200" dirty="0" smtClean="0"/>
              <a:t>. (2009). </a:t>
            </a:r>
            <a:r>
              <a:rPr lang="en-US" sz="1200" dirty="0"/>
              <a:t>Where do we go from here?: Is </a:t>
            </a:r>
            <a:r>
              <a:rPr lang="en-US" sz="1200" dirty="0" smtClean="0"/>
              <a:t>shared </a:t>
            </a:r>
            <a:r>
              <a:rPr lang="en-US" sz="1200" dirty="0"/>
              <a:t>leadership the key </a:t>
            </a:r>
            <a:r>
              <a:rPr lang="en-US" sz="1200" dirty="0" smtClean="0"/>
              <a:t>to team </a:t>
            </a:r>
            <a:r>
              <a:rPr lang="en-US" sz="1200" dirty="0"/>
              <a:t>success? </a:t>
            </a:r>
            <a:r>
              <a:rPr lang="en-US" sz="1200" i="1" dirty="0"/>
              <a:t>Organizational Dynamics, </a:t>
            </a:r>
            <a:r>
              <a:rPr lang="en-US" sz="1200" dirty="0" smtClean="0"/>
              <a:t>38, 234-238.</a:t>
            </a:r>
          </a:p>
          <a:p>
            <a:pPr marL="457200" indent="-457200">
              <a:spcBef>
                <a:spcPts val="0"/>
              </a:spcBef>
              <a:buNone/>
            </a:pPr>
            <a:r>
              <a:rPr lang="en-US" sz="1200" dirty="0" smtClean="0"/>
              <a:t>Salas</a:t>
            </a:r>
            <a:r>
              <a:rPr lang="en-US" sz="1200" dirty="0"/>
              <a:t>, E., Burke, C. S., &amp; </a:t>
            </a:r>
            <a:r>
              <a:rPr lang="en-US" sz="1200" dirty="0" err="1"/>
              <a:t>Stagl</a:t>
            </a:r>
            <a:r>
              <a:rPr lang="en-US" sz="1200" dirty="0"/>
              <a:t>, K. C. (2004). Developing teams and team leaders: strategies and principles. In D. V. Day, S. J. </a:t>
            </a:r>
            <a:r>
              <a:rPr lang="en-US" sz="1200" dirty="0" err="1"/>
              <a:t>Zaccaro</a:t>
            </a:r>
            <a:r>
              <a:rPr lang="en-US" sz="1200" dirty="0"/>
              <a:t>, &amp; S. M. </a:t>
            </a:r>
            <a:r>
              <a:rPr lang="en-US" sz="1200" dirty="0" err="1"/>
              <a:t>Halpin</a:t>
            </a:r>
            <a:r>
              <a:rPr lang="en-US" sz="1200" dirty="0"/>
              <a:t> (Eds.),</a:t>
            </a:r>
            <a:r>
              <a:rPr lang="en-US" sz="1200" i="1" dirty="0"/>
              <a:t> Leader development for transforming organizations: Growing leaders for </a:t>
            </a:r>
            <a:r>
              <a:rPr lang="en-US" sz="1200" i="1" dirty="0" smtClean="0"/>
              <a:t>tomorrow</a:t>
            </a:r>
            <a:r>
              <a:rPr lang="en-US" sz="1200" dirty="0" smtClean="0"/>
              <a:t> </a:t>
            </a:r>
            <a:r>
              <a:rPr lang="en-US" sz="1200" dirty="0"/>
              <a:t>(pp. 325−355). Mahwah, NJ: </a:t>
            </a:r>
            <a:r>
              <a:rPr lang="en-US" sz="1200" dirty="0" err="1"/>
              <a:t>Lawnrence</a:t>
            </a:r>
            <a:r>
              <a:rPr lang="en-US" sz="1200" dirty="0"/>
              <a:t> Erlbaum</a:t>
            </a:r>
            <a:r>
              <a:rPr lang="en-US" sz="1200" dirty="0">
                <a:solidFill>
                  <a:srgbClr val="FF0000"/>
                </a:solidFill>
              </a:rPr>
              <a:t>.</a:t>
            </a:r>
          </a:p>
          <a:p>
            <a:pPr marL="457200" indent="-457200">
              <a:spcBef>
                <a:spcPts val="0"/>
              </a:spcBef>
              <a:buNone/>
            </a:pPr>
            <a:r>
              <a:rPr lang="en-US" sz="1200" dirty="0" err="1" smtClean="0"/>
              <a:t>Zaccaro</a:t>
            </a:r>
            <a:r>
              <a:rPr lang="en-US" sz="1200" dirty="0"/>
              <a:t>, S.J., Rittman, A.L., &amp; Marks, M.A. (2001). Team leadership. </a:t>
            </a:r>
            <a:r>
              <a:rPr lang="en-US" sz="1200" i="1" dirty="0" smtClean="0"/>
              <a:t>The</a:t>
            </a:r>
            <a:r>
              <a:rPr lang="en-US" sz="1200" dirty="0" smtClean="0"/>
              <a:t> </a:t>
            </a:r>
            <a:r>
              <a:rPr lang="en-US" sz="1200" i="1" dirty="0" smtClean="0"/>
              <a:t>Leadership </a:t>
            </a:r>
            <a:r>
              <a:rPr lang="en-US" sz="1200" i="1" dirty="0"/>
              <a:t>Quarterly, 12, </a:t>
            </a:r>
            <a:r>
              <a:rPr lang="en-US" sz="1200" dirty="0"/>
              <a:t>451–483</a:t>
            </a:r>
            <a:r>
              <a:rPr lang="en-US" sz="1200" dirty="0" smtClean="0"/>
              <a:t>.</a:t>
            </a:r>
            <a:endParaRPr lang="en-US" sz="1200" dirty="0"/>
          </a:p>
        </p:txBody>
      </p:sp>
    </p:spTree>
    <p:extLst>
      <p:ext uri="{BB962C8B-B14F-4D97-AF65-F5344CB8AC3E}">
        <p14:creationId xmlns:p14="http://schemas.microsoft.com/office/powerpoint/2010/main" val="320095870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186&quot;&gt;&lt;object type=&quot;3&quot; unique_id=&quot;10187&quot;&gt;&lt;property id=&quot;20148&quot; value=&quot;5&quot;/&gt;&lt;property id=&quot;20300&quot; value=&quot;Slide 1 - &amp;quot;Leadership In Schools &amp;quot;&quot;/&gt;&lt;property id=&quot;20307&quot; value=&quot;257&quot;/&gt;&lt;/object&gt;&lt;object type=&quot;3&quot; unique_id=&quot;10188&quot;&gt;&lt;property id=&quot;20148&quot; value=&quot;5&quot;/&gt;&lt;property id=&quot;20300&quot; value=&quot;Slide 2 - &amp;quot;Contributors&amp;quot;&quot;/&gt;&lt;property id=&quot;20307&quot; value=&quot;319&quot;/&gt;&lt;/object&gt;&lt;object type=&quot;3&quot; unique_id=&quot;10189&quot;&gt;&lt;property id=&quot;20148&quot; value=&quot;5&quot;/&gt;&lt;property id=&quot;20300&quot; value=&quot;Slide 3 - &amp;quot;A Real Vignette&amp;quot;&quot;/&gt;&lt;property id=&quot;20307&quot; value=&quot;258&quot;/&gt;&lt;/object&gt;&lt;object type=&quot;3&quot; unique_id=&quot;10190&quot;&gt;&lt;property id=&quot;20148&quot; value=&quot;5&quot;/&gt;&lt;property id=&quot;20300&quot; value=&quot;Slide 4 - &amp;quot;This Module Will Help You:&amp;quot;&quot;/&gt;&lt;property id=&quot;20307&quot; value=&quot;260&quot;/&gt;&lt;/object&gt;&lt;object type=&quot;3&quot; unique_id=&quot;10191&quot;&gt;&lt;property id=&quot;20148&quot; value=&quot;5&quot;/&gt;&lt;property id=&quot;20300&quot; value=&quot;Slide 5 - &amp;quot;Part 1:&amp;quot;&quot;/&gt;&lt;property id=&quot;20307&quot; value=&quot;318&quot;/&gt;&lt;/object&gt;&lt;object type=&quot;3&quot; unique_id=&quot;10192&quot;&gt;&lt;property id=&quot;20148&quot; value=&quot;5&quot;/&gt;&lt;property id=&quot;20300&quot; value=&quot;Slide 6 - &amp;quot;Activity: Who Is A Good Leader?&amp;quot;&quot;/&gt;&lt;property id=&quot;20307&quot; value=&quot;261&quot;/&gt;&lt;/object&gt;&lt;object type=&quot;3&quot; unique_id=&quot;10193&quot;&gt;&lt;property id=&quot;20148&quot; value=&quot;5&quot;/&gt;&lt;property id=&quot;20300&quot; value=&quot;Slide 7 - &amp;quot;Importance of Learning Leadership&amp;quot;&quot;/&gt;&lt;property id=&quot;20307&quot; value=&quot;262&quot;/&gt;&lt;/object&gt;&lt;object type=&quot;3&quot; unique_id=&quot;10194&quot;&gt;&lt;property id=&quot;20148&quot; value=&quot;5&quot;/&gt;&lt;property id=&quot;20300&quot; value=&quot;Slide 8 - &amp;quot;What is Leadership?&amp;quot;&quot;/&gt;&lt;property id=&quot;20307&quot; value=&quot;263&quot;/&gt;&lt;/object&gt;&lt;object type=&quot;3&quot; unique_id=&quot;10195&quot;&gt;&lt;property id=&quot;20148&quot; value=&quot;5&quot;/&gt;&lt;property id=&quot;20300&quot; value=&quot;Slide 9 - &amp;quot;Leadership Types&amp;quot;&quot;/&gt;&lt;property id=&quot;20307&quot; value=&quot;264&quot;/&gt;&lt;/object&gt;&lt;object type=&quot;3&quot; unique_id=&quot;10196&quot;&gt;&lt;property id=&quot;20148&quot; value=&quot;5&quot;/&gt;&lt;property id=&quot;20300&quot; value=&quot;Slide 10 - &amp;quot;Designated Leader&amp;quot;&quot;/&gt;&lt;property id=&quot;20307&quot; value=&quot;265&quot;/&gt;&lt;/object&gt;&lt;object type=&quot;3&quot; unique_id=&quot;10197&quot;&gt;&lt;property id=&quot;20148&quot; value=&quot;5&quot;/&gt;&lt;property id=&quot;20300&quot; value=&quot;Slide 11 - &amp;quot;Shared leadership&amp;quot;&quot;/&gt;&lt;property id=&quot;20307&quot; value=&quot;266&quot;/&gt;&lt;/object&gt;&lt;object type=&quot;3&quot; unique_id=&quot;10198&quot;&gt;&lt;property id=&quot;20148&quot; value=&quot;5&quot;/&gt;&lt;property id=&quot;20300&quot; value=&quot;Slide 12 - &amp;quot;Think-Pair-Share: Types of Leaders&amp;quot;&quot;/&gt;&lt;property id=&quot;20307&quot; value=&quot;267&quot;/&gt;&lt;/object&gt;&lt;object type=&quot;3&quot; unique_id=&quot;10199&quot;&gt;&lt;property id=&quot;20148&quot; value=&quot;5&quot;/&gt;&lt;property id=&quot;20300&quot; value=&quot;Slide 13 - &amp;quot;Part 2: &amp;#x0D;&amp;#x0A;Developing Skills for Effective Leadership&amp;quot;&quot;/&gt;&lt;property id=&quot;20307&quot; value=&quot;268&quot;/&gt;&lt;/object&gt;&lt;object type=&quot;3&quot; unique_id=&quot;10200&quot;&gt;&lt;property id=&quot;20148&quot; value=&quot;5&quot;/&gt;&lt;property id=&quot;20300&quot; value=&quot;Slide 14 - &amp;quot;Part 1 Review &amp;amp; Discussion&amp;quot;&quot;/&gt;&lt;property id=&quot;20307&quot; value=&quot;269&quot;/&gt;&lt;/object&gt;&lt;object type=&quot;3&quot; unique_id=&quot;10201&quot;&gt;&lt;property id=&quot;20148&quot; value=&quot;5&quot;/&gt;&lt;property id=&quot;20300&quot; value=&quot;Slide 15 - &amp;quot;Video: Shared leadership&amp;quot;&quot;/&gt;&lt;property id=&quot;20307&quot; value=&quot;270&quot;/&gt;&lt;/object&gt;&lt;object type=&quot;3&quot; unique_id=&quot;10202&quot;&gt;&lt;property id=&quot;20148&quot; value=&quot;5&quot;/&gt;&lt;property id=&quot;20300&quot; value=&quot;Slide 16 - &amp;quot;ineffective leadership&amp;quot;&quot;/&gt;&lt;property id=&quot;20307&quot; value=&quot;271&quot;/&gt;&lt;/object&gt;&lt;object type=&quot;3&quot; unique_id=&quot;10203&quot;&gt;&lt;property id=&quot;20148&quot; value=&quot;5&quot;/&gt;&lt;property id=&quot;20300&quot; value=&quot;Slide 17 - &amp;quot;Ineffective Shared Leadership Behaviors&amp;quot;&quot;/&gt;&lt;property id=&quot;20307&quot; value=&quot;272&quot;/&gt;&lt;/object&gt;&lt;object type=&quot;3&quot; unique_id=&quot;10204&quot;&gt;&lt;property id=&quot;20148&quot; value=&quot;5&quot;/&gt;&lt;property id=&quot;20300&quot; value=&quot;Slide 18 - &amp;quot;Examples of Leadership in Schools&amp;quot;&quot;/&gt;&lt;property id=&quot;20307&quot; value=&quot;293&quot;/&gt;&lt;/object&gt;&lt;object type=&quot;3&quot; unique_id=&quot;10205&quot;&gt;&lt;property id=&quot;20148&quot; value=&quot;5&quot;/&gt;&lt;property id=&quot;20300&quot; value=&quot;Slide 19 - &amp;quot;Effective Leadership Behaviors&amp;quot;&quot;/&gt;&lt;property id=&quot;20307&quot; value=&quot;273&quot;/&gt;&lt;/object&gt;&lt;object type=&quot;3&quot; unique_id=&quot;10206&quot;&gt;&lt;property id=&quot;20148&quot; value=&quot;5&quot;/&gt;&lt;property id=&quot;20300&quot; value=&quot;Slide 20 - &amp;quot;Monitor the Team&amp;quot;&quot;/&gt;&lt;property id=&quot;20307&quot; value=&quot;276&quot;/&gt;&lt;/object&gt;&lt;object type=&quot;3&quot; unique_id=&quot;10207&quot;&gt;&lt;property id=&quot;20148&quot; value=&quot;5&quot;/&gt;&lt;property id=&quot;20300&quot; value=&quot;Slide 21&quot;/&gt;&lt;property id=&quot;20307&quot; value=&quot;274&quot;/&gt;&lt;/object&gt;&lt;object type=&quot;3&quot; unique_id=&quot;10208&quot;&gt;&lt;property id=&quot;20148&quot; value=&quot;5&quot;/&gt;&lt;property id=&quot;20300&quot; value=&quot;Slide 22 - &amp;quot;Pool Resources&amp;quot;&quot;/&gt;&lt;property id=&quot;20307&quot; value=&quot;277&quot;/&gt;&lt;/object&gt;&lt;object type=&quot;3&quot; unique_id=&quot;10209&quot;&gt;&lt;property id=&quot;20148&quot; value=&quot;5&quot;/&gt;&lt;property id=&quot;20300&quot; value=&quot;Slide 23 - &amp;quot;Embrace all team members’ perspectives&amp;quot;&quot;/&gt;&lt;property id=&quot;20307&quot; value=&quot;275&quot;/&gt;&lt;/object&gt;&lt;object type=&quot;3&quot; unique_id=&quot;10210&quot;&gt;&lt;property id=&quot;20148&quot; value=&quot;5&quot;/&gt;&lt;property id=&quot;20300&quot; value=&quot;Slide 24 - &amp;quot;Brief Review&amp;quot;&quot;/&gt;&lt;property id=&quot;20307&quot; value=&quot;278&quot;/&gt;&lt;/object&gt;&lt;object type=&quot;3&quot; unique_id=&quot;10211&quot;&gt;&lt;property id=&quot;20148&quot; value=&quot;5&quot;/&gt;&lt;property id=&quot;20300&quot; value=&quot;Slide 25 - &amp;quot;Part 3: &amp;#x0D;&amp;#x0A;Leadership Strategies&amp;quot;&quot;/&gt;&lt;property id=&quot;20307&quot; value=&quot;279&quot;/&gt;&lt;/object&gt;&lt;object type=&quot;3&quot; unique_id=&quot;10212&quot;&gt;&lt;property id=&quot;20148&quot; value=&quot;5&quot;/&gt;&lt;property id=&quot;20300&quot; value=&quot;Slide 26 - &amp;quot;Leadership Strategies&amp;quot;&quot;/&gt;&lt;property id=&quot;20307&quot; value=&quot;281&quot;/&gt;&lt;/object&gt;&lt;object type=&quot;3&quot; unique_id=&quot;10213&quot;&gt;&lt;property id=&quot;20148&quot; value=&quot;5&quot;/&gt;&lt;property id=&quot;20300&quot; value=&quot;Slide 27 - &amp;quot;Monitor the Team: Use STEP&amp;quot;&quot;/&gt;&lt;property id=&quot;20307&quot; value=&quot;294&quot;/&gt;&lt;/object&gt;&lt;object type=&quot;3&quot; unique_id=&quot;10214&quot;&gt;&lt;property id=&quot;20148&quot; value=&quot;5&quot;/&gt;&lt;property id=&quot;20300&quot; value=&quot;Slide 28 - &amp;quot;Establish Shared Expectations And Goals: SWIM&amp;quot;&quot;/&gt;&lt;property id=&quot;20307&quot; value=&quot;282&quot;/&gt;&lt;/object&gt;&lt;object type=&quot;3&quot; unique_id=&quot;10215&quot;&gt;&lt;property id=&quot;20148&quot; value=&quot;5&quot;/&gt;&lt;property id=&quot;20300&quot; value=&quot;Slide 29 - &amp;quot;Establishing Shared Expectations and Goals: Agendas&amp;quot;&quot;/&gt;&lt;property id=&quot;20307&quot; value=&quot;309&quot;/&gt;&lt;/object&gt;&lt;object type=&quot;3&quot; unique_id=&quot;10216&quot;&gt;&lt;property id=&quot;20148&quot; value=&quot;5&quot;/&gt;&lt;property id=&quot;20300&quot; value=&quot;Slide 30 - &amp;quot;Agendas&amp;quot;&quot;/&gt;&lt;property id=&quot;20307&quot; value=&quot;290&quot;/&gt;&lt;/object&gt;&lt;object type=&quot;3&quot; unique_id=&quot;10217&quot;&gt;&lt;property id=&quot;20148&quot; value=&quot;5&quot;/&gt;&lt;property id=&quot;20300&quot; value=&quot;Slide 31 - &amp;quot;An example&amp;quot;&quot;/&gt;&lt;property id=&quot;20307&quot; value=&quot;291&quot;/&gt;&lt;/object&gt;&lt;object type=&quot;3&quot; unique_id=&quot;10218&quot;&gt;&lt;property id=&quot;20148&quot; value=&quot;5&quot;/&gt;&lt;property id=&quot;20300&quot; value=&quot;Slide 32 - &amp;quot;Pool Resources: BIKE&amp;quot;&quot;/&gt;&lt;property id=&quot;20307&quot; value=&quot;295&quot;/&gt;&lt;/object&gt;&lt;object type=&quot;3&quot; unique_id=&quot;10219&quot;&gt;&lt;property id=&quot;20148&quot; value=&quot;5&quot;/&gt;&lt;property id=&quot;20300&quot; value=&quot;Slide 33 - &amp;quot;Example of Bike-ing&amp;quot;&quot;/&gt;&lt;property id=&quot;20307&quot; value=&quot;310&quot;/&gt;&lt;/object&gt;&lt;object type=&quot;3&quot; unique_id=&quot;10220&quot;&gt;&lt;property id=&quot;20148&quot; value=&quot;5&quot;/&gt;&lt;property id=&quot;20300&quot; value=&quot;Slide 34 - &amp;quot;Embrace Team Members’ Perspectives: RACE&amp;quot;&quot;/&gt;&lt;property id=&quot;20307&quot; value=&quot;292&quot;/&gt;&lt;/object&gt;&lt;object type=&quot;3&quot; unique_id=&quot;10221&quot;&gt;&lt;property id=&quot;20148&quot; value=&quot;5&quot;/&gt;&lt;property id=&quot;20300&quot; value=&quot;Slide 35 - &amp;quot;Think-Pair-Share: Brainstorming&amp;quot;&quot;/&gt;&lt;property id=&quot;20307&quot; value=&quot;296&quot;/&gt;&lt;/object&gt;&lt;object type=&quot;3&quot; unique_id=&quot;10222&quot;&gt;&lt;property id=&quot;20148&quot; value=&quot;5&quot;/&gt;&lt;property id=&quot;20300&quot; value=&quot;Slide 36 - &amp;quot;References&amp;quot;&quot;/&gt;&lt;property id=&quot;20307&quot; value=&quot;316&quot;/&gt;&lt;/object&gt;&lt;/object&gt;&lt;object type=&quot;8&quot; unique_id=&quot;10260&quot;&gt;&lt;/object&gt;&lt;/object&gt;&lt;/database&gt;"/>
  <p:tag name="MMPROD_NEXTUNIQUEID" val="10010"/>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8231</TotalTime>
  <Words>1857</Words>
  <Application>Microsoft Office PowerPoint</Application>
  <PresentationFormat>On-screen Show (4:3)</PresentationFormat>
  <Paragraphs>321</Paragraphs>
  <Slides>36</Slides>
  <Notes>34</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ＭＳ Ｐゴシック</vt:lpstr>
      <vt:lpstr>Arial</vt:lpstr>
      <vt:lpstr>Calibri</vt:lpstr>
      <vt:lpstr>Century Schoolbook</vt:lpstr>
      <vt:lpstr>Courier New</vt:lpstr>
      <vt:lpstr>Futura Book</vt:lpstr>
      <vt:lpstr>Wingdings</vt:lpstr>
      <vt:lpstr>Wingdings 2</vt:lpstr>
      <vt:lpstr>Oriel</vt:lpstr>
      <vt:lpstr>Leadership In Schools </vt:lpstr>
      <vt:lpstr>Contributors</vt:lpstr>
      <vt:lpstr>A Real Vignette</vt:lpstr>
      <vt:lpstr>This Module Will Help You:</vt:lpstr>
      <vt:lpstr>Part 1:</vt:lpstr>
      <vt:lpstr>Activity: Who Is A Good Leader?</vt:lpstr>
      <vt:lpstr>Importance of Learning Leadership</vt:lpstr>
      <vt:lpstr>What is Leadership?</vt:lpstr>
      <vt:lpstr>Leadership Types</vt:lpstr>
      <vt:lpstr>Designated Leader</vt:lpstr>
      <vt:lpstr>Shared leadership</vt:lpstr>
      <vt:lpstr>Think-Pair-Share: Types of Leaders</vt:lpstr>
      <vt:lpstr>Part 2:  Developing Skills for Effective Leadership</vt:lpstr>
      <vt:lpstr>Part 1 Review &amp; Discussion</vt:lpstr>
      <vt:lpstr>Video: Shared leadership</vt:lpstr>
      <vt:lpstr>ineffective leadership</vt:lpstr>
      <vt:lpstr>Ineffective Shared Leadership Behaviors</vt:lpstr>
      <vt:lpstr>Examples of Leadership in Schools</vt:lpstr>
      <vt:lpstr>Effective Leadership Behaviors</vt:lpstr>
      <vt:lpstr>Monitor the Team</vt:lpstr>
      <vt:lpstr>PowerPoint Presentation</vt:lpstr>
      <vt:lpstr>Pool Resources</vt:lpstr>
      <vt:lpstr>Embrace all team members’ perspectives</vt:lpstr>
      <vt:lpstr>Brief Review</vt:lpstr>
      <vt:lpstr>Part 3:  Leadership Strategies</vt:lpstr>
      <vt:lpstr>Leadership Strategies</vt:lpstr>
      <vt:lpstr>Monitor the Team: Use STEP</vt:lpstr>
      <vt:lpstr>Establish Shared Expectations And Goals: SWIM</vt:lpstr>
      <vt:lpstr>Establishing Shared Expectations and Goals: Agendas</vt:lpstr>
      <vt:lpstr>Agendas</vt:lpstr>
      <vt:lpstr>An example</vt:lpstr>
      <vt:lpstr>Pool Resources: BIKE</vt:lpstr>
      <vt:lpstr>Example of Bike-ing</vt:lpstr>
      <vt:lpstr>Embrace Team Members’ Perspectives: RACE</vt:lpstr>
      <vt:lpstr>Think-Pair-Share: Brainstorming</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In Schools</dc:title>
  <dc:creator>Tricia</dc:creator>
  <cp:lastModifiedBy>Weixel, Tara</cp:lastModifiedBy>
  <cp:revision>114</cp:revision>
  <dcterms:created xsi:type="dcterms:W3CDTF">2014-10-16T12:14:40Z</dcterms:created>
  <dcterms:modified xsi:type="dcterms:W3CDTF">2015-09-24T17:39:48Z</dcterms:modified>
</cp:coreProperties>
</file>